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4"/>
  </p:sldMasterIdLst>
  <p:notesMasterIdLst>
    <p:notesMasterId r:id="rId25"/>
  </p:notesMasterIdLst>
  <p:handoutMasterIdLst>
    <p:handoutMasterId r:id="rId26"/>
  </p:handoutMasterIdLst>
  <p:sldIdLst>
    <p:sldId id="4127" r:id="rId5"/>
    <p:sldId id="4130" r:id="rId6"/>
    <p:sldId id="4128" r:id="rId7"/>
    <p:sldId id="4138" r:id="rId8"/>
    <p:sldId id="4139" r:id="rId9"/>
    <p:sldId id="4131" r:id="rId10"/>
    <p:sldId id="4156" r:id="rId11"/>
    <p:sldId id="4157" r:id="rId12"/>
    <p:sldId id="4107" r:id="rId13"/>
    <p:sldId id="4145" r:id="rId14"/>
    <p:sldId id="4146" r:id="rId15"/>
    <p:sldId id="4159" r:id="rId16"/>
    <p:sldId id="4149" r:id="rId17"/>
    <p:sldId id="4153" r:id="rId18"/>
    <p:sldId id="4150" r:id="rId19"/>
    <p:sldId id="4155" r:id="rId20"/>
    <p:sldId id="4158" r:id="rId21"/>
    <p:sldId id="4154" r:id="rId22"/>
    <p:sldId id="270" r:id="rId23"/>
    <p:sldId id="4129" r:id="rId24"/>
  </p:sldIdLst>
  <p:sldSz cx="12192000" cy="6858000"/>
  <p:notesSz cx="6858000" cy="9144000"/>
  <p:custDataLst>
    <p:tags r:id="rId27"/>
  </p:custDataLst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Chrois" initials="LC" lastIdx="30" clrIdx="0">
    <p:extLst>
      <p:ext uri="{19B8F6BF-5375-455C-9EA6-DF929625EA0E}">
        <p15:presenceInfo xmlns:p15="http://schemas.microsoft.com/office/powerpoint/2012/main" userId="3ee1608269410e27" providerId="Windows Live"/>
      </p:ext>
    </p:extLst>
  </p:cmAuthor>
  <p:cmAuthor id="2" name="Jens Olivarius" initials="JO" lastIdx="15" clrIdx="1">
    <p:extLst>
      <p:ext uri="{19B8F6BF-5375-455C-9EA6-DF929625EA0E}">
        <p15:presenceInfo xmlns:p15="http://schemas.microsoft.com/office/powerpoint/2012/main" userId="S::joli@stibosystems.com::a4895f1c-516c-4659-9950-b0046b746955" providerId="AD"/>
      </p:ext>
    </p:extLst>
  </p:cmAuthor>
  <p:cmAuthor id="3" name="Guest User" initials="G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DC0"/>
    <a:srgbClr val="0B5C5F"/>
    <a:srgbClr val="D9D7D4"/>
    <a:srgbClr val="404040"/>
    <a:srgbClr val="63646C"/>
    <a:srgbClr val="F36C41"/>
    <a:srgbClr val="F1F1F3"/>
    <a:srgbClr val="FFFFFF"/>
    <a:srgbClr val="86A088"/>
    <a:srgbClr val="FEF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166F-5210-3A4E-8116-082C7AD8A275}" v="2" dt="2021-06-08T11:40:08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6327" autoAdjust="0"/>
  </p:normalViewPr>
  <p:slideViewPr>
    <p:cSldViewPr snapToGrid="0" snapToObjects="1">
      <p:cViewPr varScale="1">
        <p:scale>
          <a:sx n="159" d="100"/>
          <a:sy n="159" d="100"/>
        </p:scale>
        <p:origin x="15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084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4847281388952404E-2"/>
          <c:y val="3.03894235442791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2.0808268715494297E-2"/>
          <c:y val="0.11481748435291743"/>
          <c:w val="0.97919173128450565"/>
          <c:h val="0.8038415475843296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9F-4B14-97C2-9B0138F725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9F-4B14-97C2-9B0138F725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9F-4B14-97C2-9B0138F72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2426552"/>
        <c:axId val="1242429504"/>
      </c:lineChart>
      <c:catAx>
        <c:axId val="1242426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42429504"/>
        <c:crosses val="autoZero"/>
        <c:auto val="1"/>
        <c:lblAlgn val="ctr"/>
        <c:lblOffset val="100"/>
        <c:noMultiLvlLbl val="0"/>
      </c:catAx>
      <c:valAx>
        <c:axId val="124242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42426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8209159786799989"/>
          <c:y val="4.545679012345679E-2"/>
          <c:w val="0.31678068857124464"/>
          <c:h val="3.6318849032759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861641638052684"/>
          <c:y val="3.3333333333333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18668578861967999"/>
          <c:y val="0.12613888888888888"/>
          <c:w val="0.62896350740745843"/>
          <c:h val="0.748204505686789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1-4C8E-BEEF-4CF5902AFF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1-4C8E-BEEF-4CF5902AFF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1-4C8E-BEEF-4CF5902AFF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91-4C8E-BEEF-4CF5902AFF8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7-4993-A6A9-1DE06A188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92289624042187"/>
          <c:y val="3.05555555555555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20627457469742727"/>
          <c:y val="0.12613888888888888"/>
          <c:w val="0.75793446134469622"/>
          <c:h val="0.706278433945756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9-45D6-86D4-471443089B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9-45D6-86D4-471443089B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A9-45D6-86D4-471443089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2682296"/>
        <c:axId val="582686560"/>
      </c:barChart>
      <c:catAx>
        <c:axId val="582682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82686560"/>
        <c:crosses val="autoZero"/>
        <c:auto val="1"/>
        <c:lblAlgn val="ctr"/>
        <c:lblOffset val="100"/>
        <c:noMultiLvlLbl val="0"/>
      </c:catAx>
      <c:valAx>
        <c:axId val="58268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8268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747B1-4C9D-42F2-835A-81B7B4B81A2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0BAEC4-E1D1-4885-AE6A-91BAE24C248A}">
      <dgm:prSet phldrT="[Text]" custT="1"/>
      <dgm:spPr/>
      <dgm:t>
        <a:bodyPr/>
        <a:lstStyle/>
        <a:p>
          <a:r>
            <a:rPr lang="en-US" sz="1800" b="1" dirty="0"/>
            <a:t>Head</a:t>
          </a:r>
        </a:p>
      </dgm:t>
    </dgm:pt>
    <dgm:pt modelId="{F386FDEA-861D-4A1A-8800-55A9A2F80DCB}" type="parTrans" cxnId="{3A5636B1-1951-4EA7-AB42-23FA407585C6}">
      <dgm:prSet/>
      <dgm:spPr/>
      <dgm:t>
        <a:bodyPr/>
        <a:lstStyle/>
        <a:p>
          <a:endParaRPr lang="en-US"/>
        </a:p>
      </dgm:t>
    </dgm:pt>
    <dgm:pt modelId="{8AE8190B-1D2B-4F97-8438-F508784DBFDA}" type="sibTrans" cxnId="{3A5636B1-1951-4EA7-AB42-23FA407585C6}">
      <dgm:prSet/>
      <dgm:spPr/>
      <dgm:t>
        <a:bodyPr/>
        <a:lstStyle/>
        <a:p>
          <a:endParaRPr lang="en-US"/>
        </a:p>
      </dgm:t>
    </dgm:pt>
    <dgm:pt modelId="{EFCFAE39-B22C-4A18-B134-57A90FD330CA}">
      <dgm:prSet phldrT="[Text]" custT="1"/>
      <dgm:spPr/>
      <dgm:t>
        <a:bodyPr/>
        <a:lstStyle/>
        <a:p>
          <a:r>
            <a:rPr lang="en-US" sz="1800" dirty="0"/>
            <a:t>Section A</a:t>
          </a:r>
        </a:p>
      </dgm:t>
    </dgm:pt>
    <dgm:pt modelId="{F4B4D592-7535-4D9C-A3CB-625E5C1B911F}" type="parTrans" cxnId="{26C89CBA-FC79-422F-959B-68F03953A56B}">
      <dgm:prSet/>
      <dgm:spPr/>
      <dgm:t>
        <a:bodyPr/>
        <a:lstStyle/>
        <a:p>
          <a:endParaRPr lang="en-US"/>
        </a:p>
      </dgm:t>
    </dgm:pt>
    <dgm:pt modelId="{9816CB89-5079-44BE-A248-390FDFF750F3}" type="sibTrans" cxnId="{26C89CBA-FC79-422F-959B-68F03953A56B}">
      <dgm:prSet/>
      <dgm:spPr/>
      <dgm:t>
        <a:bodyPr/>
        <a:lstStyle/>
        <a:p>
          <a:endParaRPr lang="en-US"/>
        </a:p>
      </dgm:t>
    </dgm:pt>
    <dgm:pt modelId="{7F0D3FB0-4727-4427-BD28-28DFFB2CFBEF}">
      <dgm:prSet phldrT="[Text]" custT="1"/>
      <dgm:spPr/>
      <dgm:t>
        <a:bodyPr/>
        <a:lstStyle/>
        <a:p>
          <a:r>
            <a:rPr lang="en-US" sz="1800" dirty="0"/>
            <a:t>Section B</a:t>
          </a:r>
        </a:p>
      </dgm:t>
    </dgm:pt>
    <dgm:pt modelId="{A2B3E4E0-40BC-49B7-8191-F7066D36D2DB}" type="parTrans" cxnId="{EA57BEAF-CA2A-4824-84F6-34CC0F614725}">
      <dgm:prSet/>
      <dgm:spPr/>
      <dgm:t>
        <a:bodyPr/>
        <a:lstStyle/>
        <a:p>
          <a:endParaRPr lang="en-US"/>
        </a:p>
      </dgm:t>
    </dgm:pt>
    <dgm:pt modelId="{95F6B218-973E-4724-905D-4BDCD1769010}" type="sibTrans" cxnId="{EA57BEAF-CA2A-4824-84F6-34CC0F614725}">
      <dgm:prSet/>
      <dgm:spPr/>
      <dgm:t>
        <a:bodyPr/>
        <a:lstStyle/>
        <a:p>
          <a:endParaRPr lang="en-US"/>
        </a:p>
      </dgm:t>
    </dgm:pt>
    <dgm:pt modelId="{9D27407A-034E-4F31-9248-94FD8B667B98}">
      <dgm:prSet phldrT="[Text]" custT="1"/>
      <dgm:spPr/>
      <dgm:t>
        <a:bodyPr/>
        <a:lstStyle/>
        <a:p>
          <a:r>
            <a:rPr lang="en-US" sz="1800" dirty="0"/>
            <a:t>Section C</a:t>
          </a:r>
        </a:p>
      </dgm:t>
    </dgm:pt>
    <dgm:pt modelId="{8294C7E7-5286-4905-89FD-F2B39D945E99}" type="parTrans" cxnId="{DD6590E0-75BE-4754-B06A-B8E091A3A27A}">
      <dgm:prSet/>
      <dgm:spPr/>
      <dgm:t>
        <a:bodyPr/>
        <a:lstStyle/>
        <a:p>
          <a:endParaRPr lang="en-US"/>
        </a:p>
      </dgm:t>
    </dgm:pt>
    <dgm:pt modelId="{3BC98B82-F169-4D53-809F-975ED2998F60}" type="sibTrans" cxnId="{DD6590E0-75BE-4754-B06A-B8E091A3A27A}">
      <dgm:prSet/>
      <dgm:spPr/>
      <dgm:t>
        <a:bodyPr/>
        <a:lstStyle/>
        <a:p>
          <a:endParaRPr lang="en-US"/>
        </a:p>
      </dgm:t>
    </dgm:pt>
    <dgm:pt modelId="{7646ECCF-6847-4E76-9A1D-B5FB16E66E9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6695664D-A029-47CA-A047-3A5079412E3B}" type="parTrans" cxnId="{D78B8FE1-67D2-4302-9115-AA3C501D3A05}">
      <dgm:prSet/>
      <dgm:spPr/>
      <dgm:t>
        <a:bodyPr/>
        <a:lstStyle/>
        <a:p>
          <a:endParaRPr lang="en-US"/>
        </a:p>
      </dgm:t>
    </dgm:pt>
    <dgm:pt modelId="{E2D3EC2E-E8BF-4137-87C0-52CA56E57BA0}" type="sibTrans" cxnId="{D78B8FE1-67D2-4302-9115-AA3C501D3A05}">
      <dgm:prSet/>
      <dgm:spPr/>
      <dgm:t>
        <a:bodyPr/>
        <a:lstStyle/>
        <a:p>
          <a:endParaRPr lang="en-US"/>
        </a:p>
      </dgm:t>
    </dgm:pt>
    <dgm:pt modelId="{8F98B097-4F73-4149-BD73-7AECD87B0FAF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9F04DB0B-1743-4C9D-B215-06118318E555}" type="parTrans" cxnId="{B3E20818-E8B5-47C4-8B53-8B1D9A27EE78}">
      <dgm:prSet/>
      <dgm:spPr/>
      <dgm:t>
        <a:bodyPr/>
        <a:lstStyle/>
        <a:p>
          <a:endParaRPr lang="en-US"/>
        </a:p>
      </dgm:t>
    </dgm:pt>
    <dgm:pt modelId="{B692ABCA-A965-4FD6-97FD-8A0B311FE3E9}" type="sibTrans" cxnId="{B3E20818-E8B5-47C4-8B53-8B1D9A27EE78}">
      <dgm:prSet/>
      <dgm:spPr/>
      <dgm:t>
        <a:bodyPr/>
        <a:lstStyle/>
        <a:p>
          <a:endParaRPr lang="en-US"/>
        </a:p>
      </dgm:t>
    </dgm:pt>
    <dgm:pt modelId="{D26CC353-1354-4A38-94EC-9CB8D76534D1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06297787-A6C0-4795-8ACF-C5C8D129538F}" type="parTrans" cxnId="{AC0FC7A5-929C-4F33-B48C-0A297A90E044}">
      <dgm:prSet/>
      <dgm:spPr/>
      <dgm:t>
        <a:bodyPr/>
        <a:lstStyle/>
        <a:p>
          <a:endParaRPr lang="en-US"/>
        </a:p>
      </dgm:t>
    </dgm:pt>
    <dgm:pt modelId="{565F27B3-580D-4801-A0EC-583EFE75A5E5}" type="sibTrans" cxnId="{AC0FC7A5-929C-4F33-B48C-0A297A90E044}">
      <dgm:prSet/>
      <dgm:spPr/>
      <dgm:t>
        <a:bodyPr/>
        <a:lstStyle/>
        <a:p>
          <a:endParaRPr lang="en-US"/>
        </a:p>
      </dgm:t>
    </dgm:pt>
    <dgm:pt modelId="{0703EC6A-DDA5-4717-90FD-C8C9F1FD2A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DB7E6AA8-7514-461B-8CD4-10DD659ABE3F}" type="parTrans" cxnId="{8A5FC747-67BC-4090-A254-74B221E9977B}">
      <dgm:prSet/>
      <dgm:spPr/>
      <dgm:t>
        <a:bodyPr/>
        <a:lstStyle/>
        <a:p>
          <a:endParaRPr lang="en-US"/>
        </a:p>
      </dgm:t>
    </dgm:pt>
    <dgm:pt modelId="{205DDB08-05C0-4665-9F9D-17655249D0F4}" type="sibTrans" cxnId="{8A5FC747-67BC-4090-A254-74B221E9977B}">
      <dgm:prSet/>
      <dgm:spPr/>
      <dgm:t>
        <a:bodyPr/>
        <a:lstStyle/>
        <a:p>
          <a:endParaRPr lang="en-US"/>
        </a:p>
      </dgm:t>
    </dgm:pt>
    <dgm:pt modelId="{8C7D8FBF-C511-4FEE-B932-626BE17EFC05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A715562D-3A6E-4B0A-ADD4-3217ACB0D3D3}" type="parTrans" cxnId="{DEB1E36B-37E9-4F9C-A77B-6E16F851072A}">
      <dgm:prSet/>
      <dgm:spPr/>
      <dgm:t>
        <a:bodyPr/>
        <a:lstStyle/>
        <a:p>
          <a:endParaRPr lang="en-US"/>
        </a:p>
      </dgm:t>
    </dgm:pt>
    <dgm:pt modelId="{5D5382C2-83D8-426F-914B-EA80D92FC65D}" type="sibTrans" cxnId="{DEB1E36B-37E9-4F9C-A77B-6E16F851072A}">
      <dgm:prSet/>
      <dgm:spPr/>
      <dgm:t>
        <a:bodyPr/>
        <a:lstStyle/>
        <a:p>
          <a:endParaRPr lang="en-US"/>
        </a:p>
      </dgm:t>
    </dgm:pt>
    <dgm:pt modelId="{C0B7CBCA-5869-4A2A-BAE2-949C289E48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10D84523-2B43-4FF2-8D4A-FE41A66E5F94}" type="parTrans" cxnId="{39D218E0-0D43-427F-A35C-96D4582B6EFA}">
      <dgm:prSet/>
      <dgm:spPr/>
      <dgm:t>
        <a:bodyPr/>
        <a:lstStyle/>
        <a:p>
          <a:endParaRPr lang="en-US"/>
        </a:p>
      </dgm:t>
    </dgm:pt>
    <dgm:pt modelId="{A3B64CF6-40D4-470D-A029-56D128F4F2C5}" type="sibTrans" cxnId="{39D218E0-0D43-427F-A35C-96D4582B6EFA}">
      <dgm:prSet/>
      <dgm:spPr/>
      <dgm:t>
        <a:bodyPr/>
        <a:lstStyle/>
        <a:p>
          <a:endParaRPr lang="en-US"/>
        </a:p>
      </dgm:t>
    </dgm:pt>
    <dgm:pt modelId="{674CF91B-827A-4083-8F73-F533AFA41F4A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142530D1-33F2-4BF6-850B-C7AAFBB98E8D}" type="parTrans" cxnId="{304E4674-438E-474D-9D37-3A0011632A72}">
      <dgm:prSet/>
      <dgm:spPr/>
      <dgm:t>
        <a:bodyPr/>
        <a:lstStyle/>
        <a:p>
          <a:endParaRPr lang="en-US"/>
        </a:p>
      </dgm:t>
    </dgm:pt>
    <dgm:pt modelId="{F2C42461-6BF6-47A6-9A53-A72900D849BD}" type="sibTrans" cxnId="{304E4674-438E-474D-9D37-3A0011632A72}">
      <dgm:prSet/>
      <dgm:spPr/>
      <dgm:t>
        <a:bodyPr/>
        <a:lstStyle/>
        <a:p>
          <a:endParaRPr lang="en-US"/>
        </a:p>
      </dgm:t>
    </dgm:pt>
    <dgm:pt modelId="{EA9F1B42-DA25-436A-8B9D-BE9F1ECF344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18BA32C7-D334-457D-A500-5F45AB0740AC}" type="parTrans" cxnId="{789FA129-98F2-490B-B9D7-755180FFEA6F}">
      <dgm:prSet/>
      <dgm:spPr/>
      <dgm:t>
        <a:bodyPr/>
        <a:lstStyle/>
        <a:p>
          <a:endParaRPr lang="en-US"/>
        </a:p>
      </dgm:t>
    </dgm:pt>
    <dgm:pt modelId="{3E6E4CC7-A94E-49AC-90C1-EBCB634F7347}" type="sibTrans" cxnId="{789FA129-98F2-490B-B9D7-755180FFEA6F}">
      <dgm:prSet/>
      <dgm:spPr/>
      <dgm:t>
        <a:bodyPr/>
        <a:lstStyle/>
        <a:p>
          <a:endParaRPr lang="en-US"/>
        </a:p>
      </dgm:t>
    </dgm:pt>
    <dgm:pt modelId="{70C89E36-261F-472D-B959-21B25C4CE70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54FEF555-A332-4D16-81CB-E7F275589F2E}" type="parTrans" cxnId="{5B3CF49A-73B3-4FC9-9AB9-FE3D4853A701}">
      <dgm:prSet/>
      <dgm:spPr/>
      <dgm:t>
        <a:bodyPr/>
        <a:lstStyle/>
        <a:p>
          <a:endParaRPr lang="en-US"/>
        </a:p>
      </dgm:t>
    </dgm:pt>
    <dgm:pt modelId="{33EBA140-2390-4A97-ACF9-362727BCCC02}" type="sibTrans" cxnId="{5B3CF49A-73B3-4FC9-9AB9-FE3D4853A701}">
      <dgm:prSet/>
      <dgm:spPr/>
      <dgm:t>
        <a:bodyPr/>
        <a:lstStyle/>
        <a:p>
          <a:endParaRPr lang="en-US"/>
        </a:p>
      </dgm:t>
    </dgm:pt>
    <dgm:pt modelId="{A674DB41-D81D-4728-A12A-07B4620AFA35}" type="pres">
      <dgm:prSet presAssocID="{96F747B1-4C9D-42F2-835A-81B7B4B81A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D230AA-A883-4927-9DFA-757A9C2CA734}" type="pres">
      <dgm:prSet presAssocID="{C90BAEC4-E1D1-4885-AE6A-91BAE24C248A}" presName="hierRoot1" presStyleCnt="0">
        <dgm:presLayoutVars>
          <dgm:hierBranch val="init"/>
        </dgm:presLayoutVars>
      </dgm:prSet>
      <dgm:spPr/>
    </dgm:pt>
    <dgm:pt modelId="{7B1DB663-F752-425D-9B3C-1F9BC5766D23}" type="pres">
      <dgm:prSet presAssocID="{C90BAEC4-E1D1-4885-AE6A-91BAE24C248A}" presName="rootComposite1" presStyleCnt="0"/>
      <dgm:spPr/>
    </dgm:pt>
    <dgm:pt modelId="{1135872D-F1D9-4DCF-8222-7D7130B65851}" type="pres">
      <dgm:prSet presAssocID="{C90BAEC4-E1D1-4885-AE6A-91BAE24C248A}" presName="rootText1" presStyleLbl="node0" presStyleIdx="0" presStyleCnt="1" custScaleX="168460" custScaleY="53454">
        <dgm:presLayoutVars>
          <dgm:chPref val="3"/>
        </dgm:presLayoutVars>
      </dgm:prSet>
      <dgm:spPr/>
    </dgm:pt>
    <dgm:pt modelId="{2FE78C82-22F6-4614-A8CA-0C5011C5DF71}" type="pres">
      <dgm:prSet presAssocID="{C90BAEC4-E1D1-4885-AE6A-91BAE24C248A}" presName="rootConnector1" presStyleLbl="node1" presStyleIdx="0" presStyleCnt="0"/>
      <dgm:spPr/>
    </dgm:pt>
    <dgm:pt modelId="{A337C29D-E344-4DF0-BFE9-ED2A230203D8}" type="pres">
      <dgm:prSet presAssocID="{C90BAEC4-E1D1-4885-AE6A-91BAE24C248A}" presName="hierChild2" presStyleCnt="0"/>
      <dgm:spPr/>
    </dgm:pt>
    <dgm:pt modelId="{03CA9ACA-3B48-4833-AB1B-77E957CEE6D7}" type="pres">
      <dgm:prSet presAssocID="{F4B4D592-7535-4D9C-A3CB-625E5C1B911F}" presName="Name37" presStyleLbl="parChTrans1D2" presStyleIdx="0" presStyleCnt="3"/>
      <dgm:spPr/>
    </dgm:pt>
    <dgm:pt modelId="{A24A330F-0FDC-44AE-A080-8DFE9C0295EA}" type="pres">
      <dgm:prSet presAssocID="{EFCFAE39-B22C-4A18-B134-57A90FD330CA}" presName="hierRoot2" presStyleCnt="0">
        <dgm:presLayoutVars>
          <dgm:hierBranch val="init"/>
        </dgm:presLayoutVars>
      </dgm:prSet>
      <dgm:spPr/>
    </dgm:pt>
    <dgm:pt modelId="{E2A35822-8987-47C2-B30C-F0C2CE3E3372}" type="pres">
      <dgm:prSet presAssocID="{EFCFAE39-B22C-4A18-B134-57A90FD330CA}" presName="rootComposite" presStyleCnt="0"/>
      <dgm:spPr/>
    </dgm:pt>
    <dgm:pt modelId="{7D810DD2-39B9-415F-B93B-22E9CDDA0576}" type="pres">
      <dgm:prSet presAssocID="{EFCFAE39-B22C-4A18-B134-57A90FD330CA}" presName="rootText" presStyleLbl="node2" presStyleIdx="0" presStyleCnt="3" custScaleX="168460" custScaleY="53454">
        <dgm:presLayoutVars>
          <dgm:chPref val="3"/>
        </dgm:presLayoutVars>
      </dgm:prSet>
      <dgm:spPr/>
    </dgm:pt>
    <dgm:pt modelId="{837A82DF-1CDB-45DC-ABA4-D885D1AF8A84}" type="pres">
      <dgm:prSet presAssocID="{EFCFAE39-B22C-4A18-B134-57A90FD330CA}" presName="rootConnector" presStyleLbl="node2" presStyleIdx="0" presStyleCnt="3"/>
      <dgm:spPr/>
    </dgm:pt>
    <dgm:pt modelId="{9503D9EA-4763-4361-920C-6235B7492469}" type="pres">
      <dgm:prSet presAssocID="{EFCFAE39-B22C-4A18-B134-57A90FD330CA}" presName="hierChild4" presStyleCnt="0"/>
      <dgm:spPr/>
    </dgm:pt>
    <dgm:pt modelId="{8A8F8097-9C78-4AFC-ABDE-50FB73521DDB}" type="pres">
      <dgm:prSet presAssocID="{6695664D-A029-47CA-A047-3A5079412E3B}" presName="Name37" presStyleLbl="parChTrans1D3" presStyleIdx="0" presStyleCnt="9"/>
      <dgm:spPr/>
    </dgm:pt>
    <dgm:pt modelId="{9169D1ED-E9BF-4172-9FD7-2E7FEFE2940C}" type="pres">
      <dgm:prSet presAssocID="{7646ECCF-6847-4E76-9A1D-B5FB16E66E96}" presName="hierRoot2" presStyleCnt="0">
        <dgm:presLayoutVars>
          <dgm:hierBranch val="init"/>
        </dgm:presLayoutVars>
      </dgm:prSet>
      <dgm:spPr/>
    </dgm:pt>
    <dgm:pt modelId="{62AB4E0A-CCF5-4B75-ADEB-E5BF0F5B2120}" type="pres">
      <dgm:prSet presAssocID="{7646ECCF-6847-4E76-9A1D-B5FB16E66E96}" presName="rootComposite" presStyleCnt="0"/>
      <dgm:spPr/>
    </dgm:pt>
    <dgm:pt modelId="{A9786ED3-35E7-48C4-AD03-257E8649DE60}" type="pres">
      <dgm:prSet presAssocID="{7646ECCF-6847-4E76-9A1D-B5FB16E66E96}" presName="rootText" presStyleLbl="node3" presStyleIdx="0" presStyleCnt="9" custScaleY="53454">
        <dgm:presLayoutVars>
          <dgm:chPref val="3"/>
        </dgm:presLayoutVars>
      </dgm:prSet>
      <dgm:spPr/>
    </dgm:pt>
    <dgm:pt modelId="{B5004464-DA98-491E-8126-2F37ABF60B90}" type="pres">
      <dgm:prSet presAssocID="{7646ECCF-6847-4E76-9A1D-B5FB16E66E96}" presName="rootConnector" presStyleLbl="node3" presStyleIdx="0" presStyleCnt="9"/>
      <dgm:spPr/>
    </dgm:pt>
    <dgm:pt modelId="{FE1BE7FB-C2FA-47D0-9F91-DBABF35BE44D}" type="pres">
      <dgm:prSet presAssocID="{7646ECCF-6847-4E76-9A1D-B5FB16E66E96}" presName="hierChild4" presStyleCnt="0"/>
      <dgm:spPr/>
    </dgm:pt>
    <dgm:pt modelId="{53F30597-5953-4E4E-92D5-4D84F3368D82}" type="pres">
      <dgm:prSet presAssocID="{7646ECCF-6847-4E76-9A1D-B5FB16E66E96}" presName="hierChild5" presStyleCnt="0"/>
      <dgm:spPr/>
    </dgm:pt>
    <dgm:pt modelId="{C4158172-931B-432C-BEAF-9A43CB012A18}" type="pres">
      <dgm:prSet presAssocID="{9F04DB0B-1743-4C9D-B215-06118318E555}" presName="Name37" presStyleLbl="parChTrans1D3" presStyleIdx="1" presStyleCnt="9"/>
      <dgm:spPr/>
    </dgm:pt>
    <dgm:pt modelId="{F7C54080-8120-47B0-86D2-B4CBF89F673E}" type="pres">
      <dgm:prSet presAssocID="{8F98B097-4F73-4149-BD73-7AECD87B0FAF}" presName="hierRoot2" presStyleCnt="0">
        <dgm:presLayoutVars>
          <dgm:hierBranch val="init"/>
        </dgm:presLayoutVars>
      </dgm:prSet>
      <dgm:spPr/>
    </dgm:pt>
    <dgm:pt modelId="{815B1FFF-84E1-48CE-BEEA-F72CEFD0EDCA}" type="pres">
      <dgm:prSet presAssocID="{8F98B097-4F73-4149-BD73-7AECD87B0FAF}" presName="rootComposite" presStyleCnt="0"/>
      <dgm:spPr/>
    </dgm:pt>
    <dgm:pt modelId="{44C48F6A-666F-42B3-9D45-32363B40D7A5}" type="pres">
      <dgm:prSet presAssocID="{8F98B097-4F73-4149-BD73-7AECD87B0FAF}" presName="rootText" presStyleLbl="node3" presStyleIdx="1" presStyleCnt="9" custScaleY="53454">
        <dgm:presLayoutVars>
          <dgm:chPref val="3"/>
        </dgm:presLayoutVars>
      </dgm:prSet>
      <dgm:spPr/>
    </dgm:pt>
    <dgm:pt modelId="{70692F8B-C76B-446A-9BA5-4BAA888B070A}" type="pres">
      <dgm:prSet presAssocID="{8F98B097-4F73-4149-BD73-7AECD87B0FAF}" presName="rootConnector" presStyleLbl="node3" presStyleIdx="1" presStyleCnt="9"/>
      <dgm:spPr/>
    </dgm:pt>
    <dgm:pt modelId="{90921F1A-4440-460F-BA5F-7F8E654ABCB4}" type="pres">
      <dgm:prSet presAssocID="{8F98B097-4F73-4149-BD73-7AECD87B0FAF}" presName="hierChild4" presStyleCnt="0"/>
      <dgm:spPr/>
    </dgm:pt>
    <dgm:pt modelId="{64EACC13-3E07-4C69-9D50-3CC5B1BF1647}" type="pres">
      <dgm:prSet presAssocID="{8F98B097-4F73-4149-BD73-7AECD87B0FAF}" presName="hierChild5" presStyleCnt="0"/>
      <dgm:spPr/>
    </dgm:pt>
    <dgm:pt modelId="{E114DC25-5DC8-4B20-93F3-A9CCF03ED2BE}" type="pres">
      <dgm:prSet presAssocID="{06297787-A6C0-4795-8ACF-C5C8D129538F}" presName="Name37" presStyleLbl="parChTrans1D3" presStyleIdx="2" presStyleCnt="9"/>
      <dgm:spPr/>
    </dgm:pt>
    <dgm:pt modelId="{D3106520-7349-4BCE-A11F-CA78C13D7580}" type="pres">
      <dgm:prSet presAssocID="{D26CC353-1354-4A38-94EC-9CB8D76534D1}" presName="hierRoot2" presStyleCnt="0">
        <dgm:presLayoutVars>
          <dgm:hierBranch val="init"/>
        </dgm:presLayoutVars>
      </dgm:prSet>
      <dgm:spPr/>
    </dgm:pt>
    <dgm:pt modelId="{A3E977F1-2F2C-40FB-B57E-C2198C72A69E}" type="pres">
      <dgm:prSet presAssocID="{D26CC353-1354-4A38-94EC-9CB8D76534D1}" presName="rootComposite" presStyleCnt="0"/>
      <dgm:spPr/>
    </dgm:pt>
    <dgm:pt modelId="{A218D10F-6B4C-4627-88A1-8C01181EE54A}" type="pres">
      <dgm:prSet presAssocID="{D26CC353-1354-4A38-94EC-9CB8D76534D1}" presName="rootText" presStyleLbl="node3" presStyleIdx="2" presStyleCnt="9" custScaleY="53454">
        <dgm:presLayoutVars>
          <dgm:chPref val="3"/>
        </dgm:presLayoutVars>
      </dgm:prSet>
      <dgm:spPr/>
    </dgm:pt>
    <dgm:pt modelId="{19D018A1-F183-4535-9F0C-88448C500126}" type="pres">
      <dgm:prSet presAssocID="{D26CC353-1354-4A38-94EC-9CB8D76534D1}" presName="rootConnector" presStyleLbl="node3" presStyleIdx="2" presStyleCnt="9"/>
      <dgm:spPr/>
    </dgm:pt>
    <dgm:pt modelId="{B4C5AC33-0E80-4AD3-9457-B5AFD3803267}" type="pres">
      <dgm:prSet presAssocID="{D26CC353-1354-4A38-94EC-9CB8D76534D1}" presName="hierChild4" presStyleCnt="0"/>
      <dgm:spPr/>
    </dgm:pt>
    <dgm:pt modelId="{311131AC-540E-4F80-8053-F816599C578F}" type="pres">
      <dgm:prSet presAssocID="{D26CC353-1354-4A38-94EC-9CB8D76534D1}" presName="hierChild5" presStyleCnt="0"/>
      <dgm:spPr/>
    </dgm:pt>
    <dgm:pt modelId="{EB868711-AEF2-48DF-9B4C-40E36E9E2FC6}" type="pres">
      <dgm:prSet presAssocID="{EFCFAE39-B22C-4A18-B134-57A90FD330CA}" presName="hierChild5" presStyleCnt="0"/>
      <dgm:spPr/>
    </dgm:pt>
    <dgm:pt modelId="{2ADFD87C-819D-4648-9E57-CEBC03BA6166}" type="pres">
      <dgm:prSet presAssocID="{A2B3E4E0-40BC-49B7-8191-F7066D36D2DB}" presName="Name37" presStyleLbl="parChTrans1D2" presStyleIdx="1" presStyleCnt="3"/>
      <dgm:spPr/>
    </dgm:pt>
    <dgm:pt modelId="{BBBA7508-A294-4C46-95F6-FD9EE7B60887}" type="pres">
      <dgm:prSet presAssocID="{7F0D3FB0-4727-4427-BD28-28DFFB2CFBEF}" presName="hierRoot2" presStyleCnt="0">
        <dgm:presLayoutVars>
          <dgm:hierBranch val="init"/>
        </dgm:presLayoutVars>
      </dgm:prSet>
      <dgm:spPr/>
    </dgm:pt>
    <dgm:pt modelId="{0E610445-468D-49FE-84E3-306FE08F1FB0}" type="pres">
      <dgm:prSet presAssocID="{7F0D3FB0-4727-4427-BD28-28DFFB2CFBEF}" presName="rootComposite" presStyleCnt="0"/>
      <dgm:spPr/>
    </dgm:pt>
    <dgm:pt modelId="{E55AF353-E0AC-4839-98B8-2CBE6F14C6BC}" type="pres">
      <dgm:prSet presAssocID="{7F0D3FB0-4727-4427-BD28-28DFFB2CFBEF}" presName="rootText" presStyleLbl="node2" presStyleIdx="1" presStyleCnt="3" custScaleX="168460" custScaleY="53454">
        <dgm:presLayoutVars>
          <dgm:chPref val="3"/>
        </dgm:presLayoutVars>
      </dgm:prSet>
      <dgm:spPr/>
    </dgm:pt>
    <dgm:pt modelId="{96D9974F-B01C-48CF-9D3B-E2E7EF0FD872}" type="pres">
      <dgm:prSet presAssocID="{7F0D3FB0-4727-4427-BD28-28DFFB2CFBEF}" presName="rootConnector" presStyleLbl="node2" presStyleIdx="1" presStyleCnt="3"/>
      <dgm:spPr/>
    </dgm:pt>
    <dgm:pt modelId="{E5ECD415-1FB2-442A-ABE5-665A461EF531}" type="pres">
      <dgm:prSet presAssocID="{7F0D3FB0-4727-4427-BD28-28DFFB2CFBEF}" presName="hierChild4" presStyleCnt="0"/>
      <dgm:spPr/>
    </dgm:pt>
    <dgm:pt modelId="{F9824F6D-0287-425C-A3A2-EA7D78883DD5}" type="pres">
      <dgm:prSet presAssocID="{DB7E6AA8-7514-461B-8CD4-10DD659ABE3F}" presName="Name37" presStyleLbl="parChTrans1D3" presStyleIdx="3" presStyleCnt="9"/>
      <dgm:spPr/>
    </dgm:pt>
    <dgm:pt modelId="{860FBA63-CAA9-4AAE-815D-DB3BD505A38D}" type="pres">
      <dgm:prSet presAssocID="{0703EC6A-DDA5-4717-90FD-C8C9F1FD2A89}" presName="hierRoot2" presStyleCnt="0">
        <dgm:presLayoutVars>
          <dgm:hierBranch val="init"/>
        </dgm:presLayoutVars>
      </dgm:prSet>
      <dgm:spPr/>
    </dgm:pt>
    <dgm:pt modelId="{3865A47D-588B-47D1-B3CC-021B6ACE024E}" type="pres">
      <dgm:prSet presAssocID="{0703EC6A-DDA5-4717-90FD-C8C9F1FD2A89}" presName="rootComposite" presStyleCnt="0"/>
      <dgm:spPr/>
    </dgm:pt>
    <dgm:pt modelId="{8711AA90-A4BE-4479-993F-EE695D9D73DA}" type="pres">
      <dgm:prSet presAssocID="{0703EC6A-DDA5-4717-90FD-C8C9F1FD2A89}" presName="rootText" presStyleLbl="node3" presStyleIdx="3" presStyleCnt="9" custScaleY="53454">
        <dgm:presLayoutVars>
          <dgm:chPref val="3"/>
        </dgm:presLayoutVars>
      </dgm:prSet>
      <dgm:spPr/>
    </dgm:pt>
    <dgm:pt modelId="{403DC528-E193-44F6-B4FB-BACCFC9D74E4}" type="pres">
      <dgm:prSet presAssocID="{0703EC6A-DDA5-4717-90FD-C8C9F1FD2A89}" presName="rootConnector" presStyleLbl="node3" presStyleIdx="3" presStyleCnt="9"/>
      <dgm:spPr/>
    </dgm:pt>
    <dgm:pt modelId="{C647419B-452D-45E4-9CF5-07C589E1D366}" type="pres">
      <dgm:prSet presAssocID="{0703EC6A-DDA5-4717-90FD-C8C9F1FD2A89}" presName="hierChild4" presStyleCnt="0"/>
      <dgm:spPr/>
    </dgm:pt>
    <dgm:pt modelId="{764C9362-5F30-4A0D-B270-26E6B2676EDD}" type="pres">
      <dgm:prSet presAssocID="{0703EC6A-DDA5-4717-90FD-C8C9F1FD2A89}" presName="hierChild5" presStyleCnt="0"/>
      <dgm:spPr/>
    </dgm:pt>
    <dgm:pt modelId="{86D91E64-A536-414C-AB02-2063628023AA}" type="pres">
      <dgm:prSet presAssocID="{A715562D-3A6E-4B0A-ADD4-3217ACB0D3D3}" presName="Name37" presStyleLbl="parChTrans1D3" presStyleIdx="4" presStyleCnt="9"/>
      <dgm:spPr/>
    </dgm:pt>
    <dgm:pt modelId="{8E64A355-0004-4480-9CF2-0029D7A9918C}" type="pres">
      <dgm:prSet presAssocID="{8C7D8FBF-C511-4FEE-B932-626BE17EFC05}" presName="hierRoot2" presStyleCnt="0">
        <dgm:presLayoutVars>
          <dgm:hierBranch val="init"/>
        </dgm:presLayoutVars>
      </dgm:prSet>
      <dgm:spPr/>
    </dgm:pt>
    <dgm:pt modelId="{CEC95F21-8C36-465A-AEE1-6CEA77C49A8C}" type="pres">
      <dgm:prSet presAssocID="{8C7D8FBF-C511-4FEE-B932-626BE17EFC05}" presName="rootComposite" presStyleCnt="0"/>
      <dgm:spPr/>
    </dgm:pt>
    <dgm:pt modelId="{545E9D22-4EAD-4377-9CE5-9761C5BA24E4}" type="pres">
      <dgm:prSet presAssocID="{8C7D8FBF-C511-4FEE-B932-626BE17EFC05}" presName="rootText" presStyleLbl="node3" presStyleIdx="4" presStyleCnt="9" custScaleY="53454">
        <dgm:presLayoutVars>
          <dgm:chPref val="3"/>
        </dgm:presLayoutVars>
      </dgm:prSet>
      <dgm:spPr/>
    </dgm:pt>
    <dgm:pt modelId="{44CDA811-19FE-4772-8C00-02D368A63B3A}" type="pres">
      <dgm:prSet presAssocID="{8C7D8FBF-C511-4FEE-B932-626BE17EFC05}" presName="rootConnector" presStyleLbl="node3" presStyleIdx="4" presStyleCnt="9"/>
      <dgm:spPr/>
    </dgm:pt>
    <dgm:pt modelId="{84E64CFE-BA37-491A-8606-9F48876BC1FA}" type="pres">
      <dgm:prSet presAssocID="{8C7D8FBF-C511-4FEE-B932-626BE17EFC05}" presName="hierChild4" presStyleCnt="0"/>
      <dgm:spPr/>
    </dgm:pt>
    <dgm:pt modelId="{6F099045-FAFC-4C23-839A-80B20A920F7A}" type="pres">
      <dgm:prSet presAssocID="{8C7D8FBF-C511-4FEE-B932-626BE17EFC05}" presName="hierChild5" presStyleCnt="0"/>
      <dgm:spPr/>
    </dgm:pt>
    <dgm:pt modelId="{345CA92A-8C4E-4449-A514-B0A7C59E893E}" type="pres">
      <dgm:prSet presAssocID="{10D84523-2B43-4FF2-8D4A-FE41A66E5F94}" presName="Name37" presStyleLbl="parChTrans1D3" presStyleIdx="5" presStyleCnt="9"/>
      <dgm:spPr/>
    </dgm:pt>
    <dgm:pt modelId="{44C25C75-6106-430D-82BA-C848E65429EE}" type="pres">
      <dgm:prSet presAssocID="{C0B7CBCA-5869-4A2A-BAE2-949C289E4889}" presName="hierRoot2" presStyleCnt="0">
        <dgm:presLayoutVars>
          <dgm:hierBranch val="init"/>
        </dgm:presLayoutVars>
      </dgm:prSet>
      <dgm:spPr/>
    </dgm:pt>
    <dgm:pt modelId="{701A5FB1-23E0-4377-9161-EB7573344FB7}" type="pres">
      <dgm:prSet presAssocID="{C0B7CBCA-5869-4A2A-BAE2-949C289E4889}" presName="rootComposite" presStyleCnt="0"/>
      <dgm:spPr/>
    </dgm:pt>
    <dgm:pt modelId="{FD71FEB9-A15B-43AC-B42B-D6D4ED221D37}" type="pres">
      <dgm:prSet presAssocID="{C0B7CBCA-5869-4A2A-BAE2-949C289E4889}" presName="rootText" presStyleLbl="node3" presStyleIdx="5" presStyleCnt="9" custScaleY="53454">
        <dgm:presLayoutVars>
          <dgm:chPref val="3"/>
        </dgm:presLayoutVars>
      </dgm:prSet>
      <dgm:spPr/>
    </dgm:pt>
    <dgm:pt modelId="{949114BF-7619-455F-B587-5AD7C40E5167}" type="pres">
      <dgm:prSet presAssocID="{C0B7CBCA-5869-4A2A-BAE2-949C289E4889}" presName="rootConnector" presStyleLbl="node3" presStyleIdx="5" presStyleCnt="9"/>
      <dgm:spPr/>
    </dgm:pt>
    <dgm:pt modelId="{1B77D941-2562-466E-84D2-96F9A36262D8}" type="pres">
      <dgm:prSet presAssocID="{C0B7CBCA-5869-4A2A-BAE2-949C289E4889}" presName="hierChild4" presStyleCnt="0"/>
      <dgm:spPr/>
    </dgm:pt>
    <dgm:pt modelId="{41D2D48F-0CDE-4A96-8F67-130D26650057}" type="pres">
      <dgm:prSet presAssocID="{C0B7CBCA-5869-4A2A-BAE2-949C289E4889}" presName="hierChild5" presStyleCnt="0"/>
      <dgm:spPr/>
    </dgm:pt>
    <dgm:pt modelId="{DD2245F9-262F-4C3C-8358-64714438770D}" type="pres">
      <dgm:prSet presAssocID="{7F0D3FB0-4727-4427-BD28-28DFFB2CFBEF}" presName="hierChild5" presStyleCnt="0"/>
      <dgm:spPr/>
    </dgm:pt>
    <dgm:pt modelId="{AC311485-2F3D-4A14-BBC9-64BEA76556B3}" type="pres">
      <dgm:prSet presAssocID="{8294C7E7-5286-4905-89FD-F2B39D945E99}" presName="Name37" presStyleLbl="parChTrans1D2" presStyleIdx="2" presStyleCnt="3"/>
      <dgm:spPr/>
    </dgm:pt>
    <dgm:pt modelId="{0A1D8DEF-FF97-470F-B123-99CCDCE3AEB2}" type="pres">
      <dgm:prSet presAssocID="{9D27407A-034E-4F31-9248-94FD8B667B98}" presName="hierRoot2" presStyleCnt="0">
        <dgm:presLayoutVars>
          <dgm:hierBranch val="init"/>
        </dgm:presLayoutVars>
      </dgm:prSet>
      <dgm:spPr/>
    </dgm:pt>
    <dgm:pt modelId="{CDB79E9D-20A1-4646-95A8-A6892B337035}" type="pres">
      <dgm:prSet presAssocID="{9D27407A-034E-4F31-9248-94FD8B667B98}" presName="rootComposite" presStyleCnt="0"/>
      <dgm:spPr/>
    </dgm:pt>
    <dgm:pt modelId="{8CA60CBB-194C-4229-A377-3F771E8A078D}" type="pres">
      <dgm:prSet presAssocID="{9D27407A-034E-4F31-9248-94FD8B667B98}" presName="rootText" presStyleLbl="node2" presStyleIdx="2" presStyleCnt="3" custScaleX="168460" custScaleY="53454">
        <dgm:presLayoutVars>
          <dgm:chPref val="3"/>
        </dgm:presLayoutVars>
      </dgm:prSet>
      <dgm:spPr/>
    </dgm:pt>
    <dgm:pt modelId="{A258EFAF-1C05-459E-8743-731170F73C83}" type="pres">
      <dgm:prSet presAssocID="{9D27407A-034E-4F31-9248-94FD8B667B98}" presName="rootConnector" presStyleLbl="node2" presStyleIdx="2" presStyleCnt="3"/>
      <dgm:spPr/>
    </dgm:pt>
    <dgm:pt modelId="{660DDE01-0E64-4456-A456-37015758678C}" type="pres">
      <dgm:prSet presAssocID="{9D27407A-034E-4F31-9248-94FD8B667B98}" presName="hierChild4" presStyleCnt="0"/>
      <dgm:spPr/>
    </dgm:pt>
    <dgm:pt modelId="{37DE705D-5B03-4787-942A-5DB5ABADEABC}" type="pres">
      <dgm:prSet presAssocID="{142530D1-33F2-4BF6-850B-C7AAFBB98E8D}" presName="Name37" presStyleLbl="parChTrans1D3" presStyleIdx="6" presStyleCnt="9"/>
      <dgm:spPr/>
    </dgm:pt>
    <dgm:pt modelId="{4B9A4C7D-4450-4E2E-84A0-E1E4BFA9888A}" type="pres">
      <dgm:prSet presAssocID="{674CF91B-827A-4083-8F73-F533AFA41F4A}" presName="hierRoot2" presStyleCnt="0">
        <dgm:presLayoutVars>
          <dgm:hierBranch val="init"/>
        </dgm:presLayoutVars>
      </dgm:prSet>
      <dgm:spPr/>
    </dgm:pt>
    <dgm:pt modelId="{77E11354-29FA-483D-8712-8C1115D83606}" type="pres">
      <dgm:prSet presAssocID="{674CF91B-827A-4083-8F73-F533AFA41F4A}" presName="rootComposite" presStyleCnt="0"/>
      <dgm:spPr/>
    </dgm:pt>
    <dgm:pt modelId="{095C45DD-97AF-4D65-A0CD-3B491EC7C9E6}" type="pres">
      <dgm:prSet presAssocID="{674CF91B-827A-4083-8F73-F533AFA41F4A}" presName="rootText" presStyleLbl="node3" presStyleIdx="6" presStyleCnt="9" custScaleY="53454">
        <dgm:presLayoutVars>
          <dgm:chPref val="3"/>
        </dgm:presLayoutVars>
      </dgm:prSet>
      <dgm:spPr/>
    </dgm:pt>
    <dgm:pt modelId="{2AF8DD22-6BF1-44A8-B6FF-9698DDF91559}" type="pres">
      <dgm:prSet presAssocID="{674CF91B-827A-4083-8F73-F533AFA41F4A}" presName="rootConnector" presStyleLbl="node3" presStyleIdx="6" presStyleCnt="9"/>
      <dgm:spPr/>
    </dgm:pt>
    <dgm:pt modelId="{A2780EA7-6FD3-448D-92DB-A82B213E0E41}" type="pres">
      <dgm:prSet presAssocID="{674CF91B-827A-4083-8F73-F533AFA41F4A}" presName="hierChild4" presStyleCnt="0"/>
      <dgm:spPr/>
    </dgm:pt>
    <dgm:pt modelId="{0F786E6F-6E48-4FE7-89DC-6F8FEA61F5BA}" type="pres">
      <dgm:prSet presAssocID="{674CF91B-827A-4083-8F73-F533AFA41F4A}" presName="hierChild5" presStyleCnt="0"/>
      <dgm:spPr/>
    </dgm:pt>
    <dgm:pt modelId="{B71C52F2-B5C6-4BE8-9892-12EE37CF3CD0}" type="pres">
      <dgm:prSet presAssocID="{18BA32C7-D334-457D-A500-5F45AB0740AC}" presName="Name37" presStyleLbl="parChTrans1D3" presStyleIdx="7" presStyleCnt="9"/>
      <dgm:spPr/>
    </dgm:pt>
    <dgm:pt modelId="{29E0844F-FF8E-4E71-A5EB-8196CEDF4BCA}" type="pres">
      <dgm:prSet presAssocID="{EA9F1B42-DA25-436A-8B9D-BE9F1ECF3449}" presName="hierRoot2" presStyleCnt="0">
        <dgm:presLayoutVars>
          <dgm:hierBranch val="init"/>
        </dgm:presLayoutVars>
      </dgm:prSet>
      <dgm:spPr/>
    </dgm:pt>
    <dgm:pt modelId="{053EE1E0-10FA-47E7-AEF3-02F7ED74C15D}" type="pres">
      <dgm:prSet presAssocID="{EA9F1B42-DA25-436A-8B9D-BE9F1ECF3449}" presName="rootComposite" presStyleCnt="0"/>
      <dgm:spPr/>
    </dgm:pt>
    <dgm:pt modelId="{60C01A75-D002-4F50-9702-0A6301FE4A85}" type="pres">
      <dgm:prSet presAssocID="{EA9F1B42-DA25-436A-8B9D-BE9F1ECF3449}" presName="rootText" presStyleLbl="node3" presStyleIdx="7" presStyleCnt="9" custScaleY="53454">
        <dgm:presLayoutVars>
          <dgm:chPref val="3"/>
        </dgm:presLayoutVars>
      </dgm:prSet>
      <dgm:spPr/>
    </dgm:pt>
    <dgm:pt modelId="{D8459AE6-8C42-4DA8-BD95-7DFF2A71025B}" type="pres">
      <dgm:prSet presAssocID="{EA9F1B42-DA25-436A-8B9D-BE9F1ECF3449}" presName="rootConnector" presStyleLbl="node3" presStyleIdx="7" presStyleCnt="9"/>
      <dgm:spPr/>
    </dgm:pt>
    <dgm:pt modelId="{D2F9A60C-D9DA-4348-BDFC-862696014C4B}" type="pres">
      <dgm:prSet presAssocID="{EA9F1B42-DA25-436A-8B9D-BE9F1ECF3449}" presName="hierChild4" presStyleCnt="0"/>
      <dgm:spPr/>
    </dgm:pt>
    <dgm:pt modelId="{74CDC28C-D68A-4C30-9E9A-68E13B80D35B}" type="pres">
      <dgm:prSet presAssocID="{EA9F1B42-DA25-436A-8B9D-BE9F1ECF3449}" presName="hierChild5" presStyleCnt="0"/>
      <dgm:spPr/>
    </dgm:pt>
    <dgm:pt modelId="{549FE571-92E0-4A4F-810D-D7055BD48BAF}" type="pres">
      <dgm:prSet presAssocID="{54FEF555-A332-4D16-81CB-E7F275589F2E}" presName="Name37" presStyleLbl="parChTrans1D3" presStyleIdx="8" presStyleCnt="9"/>
      <dgm:spPr/>
    </dgm:pt>
    <dgm:pt modelId="{AC102AF6-0169-4770-BA06-D2A7899DE524}" type="pres">
      <dgm:prSet presAssocID="{70C89E36-261F-472D-B959-21B25C4CE706}" presName="hierRoot2" presStyleCnt="0">
        <dgm:presLayoutVars>
          <dgm:hierBranch val="init"/>
        </dgm:presLayoutVars>
      </dgm:prSet>
      <dgm:spPr/>
    </dgm:pt>
    <dgm:pt modelId="{450A495A-F519-4C31-8427-1B3CB9BDFFC7}" type="pres">
      <dgm:prSet presAssocID="{70C89E36-261F-472D-B959-21B25C4CE706}" presName="rootComposite" presStyleCnt="0"/>
      <dgm:spPr/>
    </dgm:pt>
    <dgm:pt modelId="{75AC6451-C343-48F5-B4DA-6AED228D38D8}" type="pres">
      <dgm:prSet presAssocID="{70C89E36-261F-472D-B959-21B25C4CE706}" presName="rootText" presStyleLbl="node3" presStyleIdx="8" presStyleCnt="9" custScaleY="53454">
        <dgm:presLayoutVars>
          <dgm:chPref val="3"/>
        </dgm:presLayoutVars>
      </dgm:prSet>
      <dgm:spPr/>
    </dgm:pt>
    <dgm:pt modelId="{6E109877-B21A-4EDB-9628-D459635BA4E6}" type="pres">
      <dgm:prSet presAssocID="{70C89E36-261F-472D-B959-21B25C4CE706}" presName="rootConnector" presStyleLbl="node3" presStyleIdx="8" presStyleCnt="9"/>
      <dgm:spPr/>
    </dgm:pt>
    <dgm:pt modelId="{81E9D48B-1A19-4DD5-96EA-EE4691E21ABB}" type="pres">
      <dgm:prSet presAssocID="{70C89E36-261F-472D-B959-21B25C4CE706}" presName="hierChild4" presStyleCnt="0"/>
      <dgm:spPr/>
    </dgm:pt>
    <dgm:pt modelId="{34336AE1-FB98-437D-91AF-EA10C6C7307A}" type="pres">
      <dgm:prSet presAssocID="{70C89E36-261F-472D-B959-21B25C4CE706}" presName="hierChild5" presStyleCnt="0"/>
      <dgm:spPr/>
    </dgm:pt>
    <dgm:pt modelId="{9753264D-C463-4D1B-9DC5-11BCC2FF2CB5}" type="pres">
      <dgm:prSet presAssocID="{9D27407A-034E-4F31-9248-94FD8B667B98}" presName="hierChild5" presStyleCnt="0"/>
      <dgm:spPr/>
    </dgm:pt>
    <dgm:pt modelId="{3919C1FB-533F-48D6-A9FD-95A17F81F953}" type="pres">
      <dgm:prSet presAssocID="{C90BAEC4-E1D1-4885-AE6A-91BAE24C248A}" presName="hierChild3" presStyleCnt="0"/>
      <dgm:spPr/>
    </dgm:pt>
  </dgm:ptLst>
  <dgm:cxnLst>
    <dgm:cxn modelId="{A1512002-818C-4889-A501-CC3CE722884C}" type="presOf" srcId="{9D27407A-034E-4F31-9248-94FD8B667B98}" destId="{A258EFAF-1C05-459E-8743-731170F73C83}" srcOrd="1" destOrd="0" presId="urn:microsoft.com/office/officeart/2005/8/layout/orgChart1"/>
    <dgm:cxn modelId="{583C9403-63A9-4556-8D54-00820565A920}" type="presOf" srcId="{7F0D3FB0-4727-4427-BD28-28DFFB2CFBEF}" destId="{E55AF353-E0AC-4839-98B8-2CBE6F14C6BC}" srcOrd="0" destOrd="0" presId="urn:microsoft.com/office/officeart/2005/8/layout/orgChart1"/>
    <dgm:cxn modelId="{7071AC06-6600-4588-9DD9-37E49505EDA7}" type="presOf" srcId="{70C89E36-261F-472D-B959-21B25C4CE706}" destId="{75AC6451-C343-48F5-B4DA-6AED228D38D8}" srcOrd="0" destOrd="0" presId="urn:microsoft.com/office/officeart/2005/8/layout/orgChart1"/>
    <dgm:cxn modelId="{13124908-4318-4992-A6C1-410E59ED24D6}" type="presOf" srcId="{EA9F1B42-DA25-436A-8B9D-BE9F1ECF3449}" destId="{D8459AE6-8C42-4DA8-BD95-7DFF2A71025B}" srcOrd="1" destOrd="0" presId="urn:microsoft.com/office/officeart/2005/8/layout/orgChart1"/>
    <dgm:cxn modelId="{6452220C-E676-424B-9C72-9F7A1931D262}" type="presOf" srcId="{142530D1-33F2-4BF6-850B-C7AAFBB98E8D}" destId="{37DE705D-5B03-4787-942A-5DB5ABADEABC}" srcOrd="0" destOrd="0" presId="urn:microsoft.com/office/officeart/2005/8/layout/orgChart1"/>
    <dgm:cxn modelId="{B3E20818-E8B5-47C4-8B53-8B1D9A27EE78}" srcId="{EFCFAE39-B22C-4A18-B134-57A90FD330CA}" destId="{8F98B097-4F73-4149-BD73-7AECD87B0FAF}" srcOrd="1" destOrd="0" parTransId="{9F04DB0B-1743-4C9D-B215-06118318E555}" sibTransId="{B692ABCA-A965-4FD6-97FD-8A0B311FE3E9}"/>
    <dgm:cxn modelId="{DC75291B-9E58-48D3-A074-0CC5C9651465}" type="presOf" srcId="{EFCFAE39-B22C-4A18-B134-57A90FD330CA}" destId="{7D810DD2-39B9-415F-B93B-22E9CDDA0576}" srcOrd="0" destOrd="0" presId="urn:microsoft.com/office/officeart/2005/8/layout/orgChart1"/>
    <dgm:cxn modelId="{D329751D-DBE9-450D-8685-E883F71F7BAE}" type="presOf" srcId="{8C7D8FBF-C511-4FEE-B932-626BE17EFC05}" destId="{44CDA811-19FE-4772-8C00-02D368A63B3A}" srcOrd="1" destOrd="0" presId="urn:microsoft.com/office/officeart/2005/8/layout/orgChart1"/>
    <dgm:cxn modelId="{2DCB751F-ADE0-49B8-A16B-BB749E4D3EBC}" type="presOf" srcId="{EA9F1B42-DA25-436A-8B9D-BE9F1ECF3449}" destId="{60C01A75-D002-4F50-9702-0A6301FE4A85}" srcOrd="0" destOrd="0" presId="urn:microsoft.com/office/officeart/2005/8/layout/orgChart1"/>
    <dgm:cxn modelId="{C8DC7228-14B9-4035-A304-162F7E1A11D1}" type="presOf" srcId="{8F98B097-4F73-4149-BD73-7AECD87B0FAF}" destId="{44C48F6A-666F-42B3-9D45-32363B40D7A5}" srcOrd="0" destOrd="0" presId="urn:microsoft.com/office/officeart/2005/8/layout/orgChart1"/>
    <dgm:cxn modelId="{789FA129-98F2-490B-B9D7-755180FFEA6F}" srcId="{9D27407A-034E-4F31-9248-94FD8B667B98}" destId="{EA9F1B42-DA25-436A-8B9D-BE9F1ECF3449}" srcOrd="1" destOrd="0" parTransId="{18BA32C7-D334-457D-A500-5F45AB0740AC}" sibTransId="{3E6E4CC7-A94E-49AC-90C1-EBCB634F7347}"/>
    <dgm:cxn modelId="{774AE53B-F28A-412B-AE49-F757802D1FD5}" type="presOf" srcId="{7F0D3FB0-4727-4427-BD28-28DFFB2CFBEF}" destId="{96D9974F-B01C-48CF-9D3B-E2E7EF0FD872}" srcOrd="1" destOrd="0" presId="urn:microsoft.com/office/officeart/2005/8/layout/orgChart1"/>
    <dgm:cxn modelId="{B570825E-9A91-4E9E-9A8B-BF0DB499A5DD}" type="presOf" srcId="{D26CC353-1354-4A38-94EC-9CB8D76534D1}" destId="{19D018A1-F183-4535-9F0C-88448C500126}" srcOrd="1" destOrd="0" presId="urn:microsoft.com/office/officeart/2005/8/layout/orgChart1"/>
    <dgm:cxn modelId="{26F77741-0BC6-4E3A-9B3E-6D2BA67E08D5}" type="presOf" srcId="{D26CC353-1354-4A38-94EC-9CB8D76534D1}" destId="{A218D10F-6B4C-4627-88A1-8C01181EE54A}" srcOrd="0" destOrd="0" presId="urn:microsoft.com/office/officeart/2005/8/layout/orgChart1"/>
    <dgm:cxn modelId="{3ADA2B42-13CF-413E-A1F8-BFE7540FF66F}" type="presOf" srcId="{8F98B097-4F73-4149-BD73-7AECD87B0FAF}" destId="{70692F8B-C76B-446A-9BA5-4BAA888B070A}" srcOrd="1" destOrd="0" presId="urn:microsoft.com/office/officeart/2005/8/layout/orgChart1"/>
    <dgm:cxn modelId="{8A5FC747-67BC-4090-A254-74B221E9977B}" srcId="{7F0D3FB0-4727-4427-BD28-28DFFB2CFBEF}" destId="{0703EC6A-DDA5-4717-90FD-C8C9F1FD2A89}" srcOrd="0" destOrd="0" parTransId="{DB7E6AA8-7514-461B-8CD4-10DD659ABE3F}" sibTransId="{205DDB08-05C0-4665-9F9D-17655249D0F4}"/>
    <dgm:cxn modelId="{B4E2396B-A7FE-4DB8-A42D-F9136A55237E}" type="presOf" srcId="{C90BAEC4-E1D1-4885-AE6A-91BAE24C248A}" destId="{1135872D-F1D9-4DCF-8222-7D7130B65851}" srcOrd="0" destOrd="0" presId="urn:microsoft.com/office/officeart/2005/8/layout/orgChart1"/>
    <dgm:cxn modelId="{DEB1E36B-37E9-4F9C-A77B-6E16F851072A}" srcId="{7F0D3FB0-4727-4427-BD28-28DFFB2CFBEF}" destId="{8C7D8FBF-C511-4FEE-B932-626BE17EFC05}" srcOrd="1" destOrd="0" parTransId="{A715562D-3A6E-4B0A-ADD4-3217ACB0D3D3}" sibTransId="{5D5382C2-83D8-426F-914B-EA80D92FC65D}"/>
    <dgm:cxn modelId="{6015FD53-7A33-4620-B34C-AEBD14659172}" type="presOf" srcId="{674CF91B-827A-4083-8F73-F533AFA41F4A}" destId="{2AF8DD22-6BF1-44A8-B6FF-9698DDF91559}" srcOrd="1" destOrd="0" presId="urn:microsoft.com/office/officeart/2005/8/layout/orgChart1"/>
    <dgm:cxn modelId="{304E4674-438E-474D-9D37-3A0011632A72}" srcId="{9D27407A-034E-4F31-9248-94FD8B667B98}" destId="{674CF91B-827A-4083-8F73-F533AFA41F4A}" srcOrd="0" destOrd="0" parTransId="{142530D1-33F2-4BF6-850B-C7AAFBB98E8D}" sibTransId="{F2C42461-6BF6-47A6-9A53-A72900D849BD}"/>
    <dgm:cxn modelId="{DF9F0E55-C7B8-487D-9704-9A76646D14DC}" type="presOf" srcId="{8C7D8FBF-C511-4FEE-B932-626BE17EFC05}" destId="{545E9D22-4EAD-4377-9CE5-9761C5BA24E4}" srcOrd="0" destOrd="0" presId="urn:microsoft.com/office/officeart/2005/8/layout/orgChart1"/>
    <dgm:cxn modelId="{8E4A4775-1BFF-40E9-AC4B-0E078120900F}" type="presOf" srcId="{96F747B1-4C9D-42F2-835A-81B7B4B81A2B}" destId="{A674DB41-D81D-4728-A12A-07B4620AFA35}" srcOrd="0" destOrd="0" presId="urn:microsoft.com/office/officeart/2005/8/layout/orgChart1"/>
    <dgm:cxn modelId="{50B19D57-1A51-4CEC-BABF-FC102EC08E01}" type="presOf" srcId="{674CF91B-827A-4083-8F73-F533AFA41F4A}" destId="{095C45DD-97AF-4D65-A0CD-3B491EC7C9E6}" srcOrd="0" destOrd="0" presId="urn:microsoft.com/office/officeart/2005/8/layout/orgChart1"/>
    <dgm:cxn modelId="{D6DB8A7F-5BF2-48B4-A330-B56D27C49B4F}" type="presOf" srcId="{A715562D-3A6E-4B0A-ADD4-3217ACB0D3D3}" destId="{86D91E64-A536-414C-AB02-2063628023AA}" srcOrd="0" destOrd="0" presId="urn:microsoft.com/office/officeart/2005/8/layout/orgChart1"/>
    <dgm:cxn modelId="{51F20381-66BA-44EE-B22D-EED1684F7B61}" type="presOf" srcId="{10D84523-2B43-4FF2-8D4A-FE41A66E5F94}" destId="{345CA92A-8C4E-4449-A514-B0A7C59E893E}" srcOrd="0" destOrd="0" presId="urn:microsoft.com/office/officeart/2005/8/layout/orgChart1"/>
    <dgm:cxn modelId="{4542AE98-A390-4612-AC3A-8408C816706E}" type="presOf" srcId="{A2B3E4E0-40BC-49B7-8191-F7066D36D2DB}" destId="{2ADFD87C-819D-4648-9E57-CEBC03BA6166}" srcOrd="0" destOrd="0" presId="urn:microsoft.com/office/officeart/2005/8/layout/orgChart1"/>
    <dgm:cxn modelId="{180F0E99-E7E6-4231-83E7-0A4F3BB007AB}" type="presOf" srcId="{C90BAEC4-E1D1-4885-AE6A-91BAE24C248A}" destId="{2FE78C82-22F6-4614-A8CA-0C5011C5DF71}" srcOrd="1" destOrd="0" presId="urn:microsoft.com/office/officeart/2005/8/layout/orgChart1"/>
    <dgm:cxn modelId="{5B3CF49A-73B3-4FC9-9AB9-FE3D4853A701}" srcId="{9D27407A-034E-4F31-9248-94FD8B667B98}" destId="{70C89E36-261F-472D-B959-21B25C4CE706}" srcOrd="2" destOrd="0" parTransId="{54FEF555-A332-4D16-81CB-E7F275589F2E}" sibTransId="{33EBA140-2390-4A97-ACF9-362727BCCC02}"/>
    <dgm:cxn modelId="{C119A29C-95E0-478B-88CF-CBEE160844E7}" type="presOf" srcId="{7646ECCF-6847-4E76-9A1D-B5FB16E66E96}" destId="{B5004464-DA98-491E-8126-2F37ABF60B90}" srcOrd="1" destOrd="0" presId="urn:microsoft.com/office/officeart/2005/8/layout/orgChart1"/>
    <dgm:cxn modelId="{971749A4-5E78-476D-AC9C-09F77E7AE168}" type="presOf" srcId="{7646ECCF-6847-4E76-9A1D-B5FB16E66E96}" destId="{A9786ED3-35E7-48C4-AD03-257E8649DE60}" srcOrd="0" destOrd="0" presId="urn:microsoft.com/office/officeart/2005/8/layout/orgChart1"/>
    <dgm:cxn modelId="{AC0FC7A5-929C-4F33-B48C-0A297A90E044}" srcId="{EFCFAE39-B22C-4A18-B134-57A90FD330CA}" destId="{D26CC353-1354-4A38-94EC-9CB8D76534D1}" srcOrd="2" destOrd="0" parTransId="{06297787-A6C0-4795-8ACF-C5C8D129538F}" sibTransId="{565F27B3-580D-4801-A0EC-583EFE75A5E5}"/>
    <dgm:cxn modelId="{18888FA6-94B8-4F1B-8508-059D7F493D2A}" type="presOf" srcId="{C0B7CBCA-5869-4A2A-BAE2-949C289E4889}" destId="{949114BF-7619-455F-B587-5AD7C40E5167}" srcOrd="1" destOrd="0" presId="urn:microsoft.com/office/officeart/2005/8/layout/orgChart1"/>
    <dgm:cxn modelId="{F18D78A8-458B-4B5A-9215-A0F2FF496501}" type="presOf" srcId="{0703EC6A-DDA5-4717-90FD-C8C9F1FD2A89}" destId="{403DC528-E193-44F6-B4FB-BACCFC9D74E4}" srcOrd="1" destOrd="0" presId="urn:microsoft.com/office/officeart/2005/8/layout/orgChart1"/>
    <dgm:cxn modelId="{5DE4C2AA-3A2A-46A9-8EF8-5F449D7AFB33}" type="presOf" srcId="{EFCFAE39-B22C-4A18-B134-57A90FD330CA}" destId="{837A82DF-1CDB-45DC-ABA4-D885D1AF8A84}" srcOrd="1" destOrd="0" presId="urn:microsoft.com/office/officeart/2005/8/layout/orgChart1"/>
    <dgm:cxn modelId="{EA57BEAF-CA2A-4824-84F6-34CC0F614725}" srcId="{C90BAEC4-E1D1-4885-AE6A-91BAE24C248A}" destId="{7F0D3FB0-4727-4427-BD28-28DFFB2CFBEF}" srcOrd="1" destOrd="0" parTransId="{A2B3E4E0-40BC-49B7-8191-F7066D36D2DB}" sibTransId="{95F6B218-973E-4724-905D-4BDCD1769010}"/>
    <dgm:cxn modelId="{D95385B0-0285-4FE5-9799-74A0A9C0578C}" type="presOf" srcId="{9D27407A-034E-4F31-9248-94FD8B667B98}" destId="{8CA60CBB-194C-4229-A377-3F771E8A078D}" srcOrd="0" destOrd="0" presId="urn:microsoft.com/office/officeart/2005/8/layout/orgChart1"/>
    <dgm:cxn modelId="{3A5636B1-1951-4EA7-AB42-23FA407585C6}" srcId="{96F747B1-4C9D-42F2-835A-81B7B4B81A2B}" destId="{C90BAEC4-E1D1-4885-AE6A-91BAE24C248A}" srcOrd="0" destOrd="0" parTransId="{F386FDEA-861D-4A1A-8800-55A9A2F80DCB}" sibTransId="{8AE8190B-1D2B-4F97-8438-F508784DBFDA}"/>
    <dgm:cxn modelId="{5F6083B6-7699-4518-87CF-65079D5095C4}" type="presOf" srcId="{0703EC6A-DDA5-4717-90FD-C8C9F1FD2A89}" destId="{8711AA90-A4BE-4479-993F-EE695D9D73DA}" srcOrd="0" destOrd="0" presId="urn:microsoft.com/office/officeart/2005/8/layout/orgChart1"/>
    <dgm:cxn modelId="{8BE0B1B8-958F-43ED-9F85-B32CF1A9D575}" type="presOf" srcId="{DB7E6AA8-7514-461B-8CD4-10DD659ABE3F}" destId="{F9824F6D-0287-425C-A3A2-EA7D78883DD5}" srcOrd="0" destOrd="0" presId="urn:microsoft.com/office/officeart/2005/8/layout/orgChart1"/>
    <dgm:cxn modelId="{26C89CBA-FC79-422F-959B-68F03953A56B}" srcId="{C90BAEC4-E1D1-4885-AE6A-91BAE24C248A}" destId="{EFCFAE39-B22C-4A18-B134-57A90FD330CA}" srcOrd="0" destOrd="0" parTransId="{F4B4D592-7535-4D9C-A3CB-625E5C1B911F}" sibTransId="{9816CB89-5079-44BE-A248-390FDFF750F3}"/>
    <dgm:cxn modelId="{6529FABC-BFD4-4089-A2C2-52B61C84F543}" type="presOf" srcId="{F4B4D592-7535-4D9C-A3CB-625E5C1B911F}" destId="{03CA9ACA-3B48-4833-AB1B-77E957CEE6D7}" srcOrd="0" destOrd="0" presId="urn:microsoft.com/office/officeart/2005/8/layout/orgChart1"/>
    <dgm:cxn modelId="{CD7CE1BE-70BE-4272-8931-BF15A380BED0}" type="presOf" srcId="{9F04DB0B-1743-4C9D-B215-06118318E555}" destId="{C4158172-931B-432C-BEAF-9A43CB012A18}" srcOrd="0" destOrd="0" presId="urn:microsoft.com/office/officeart/2005/8/layout/orgChart1"/>
    <dgm:cxn modelId="{97DAC8BF-DA4C-405A-849C-7DBBD82EC026}" type="presOf" srcId="{06297787-A6C0-4795-8ACF-C5C8D129538F}" destId="{E114DC25-5DC8-4B20-93F3-A9CCF03ED2BE}" srcOrd="0" destOrd="0" presId="urn:microsoft.com/office/officeart/2005/8/layout/orgChart1"/>
    <dgm:cxn modelId="{D99BDBCA-33CC-4177-97F9-0D50E1D15EFC}" type="presOf" srcId="{8294C7E7-5286-4905-89FD-F2B39D945E99}" destId="{AC311485-2F3D-4A14-BBC9-64BEA76556B3}" srcOrd="0" destOrd="0" presId="urn:microsoft.com/office/officeart/2005/8/layout/orgChart1"/>
    <dgm:cxn modelId="{80650FD0-DA84-4C50-8223-A339C9B90481}" type="presOf" srcId="{18BA32C7-D334-457D-A500-5F45AB0740AC}" destId="{B71C52F2-B5C6-4BE8-9892-12EE37CF3CD0}" srcOrd="0" destOrd="0" presId="urn:microsoft.com/office/officeart/2005/8/layout/orgChart1"/>
    <dgm:cxn modelId="{6D894DD4-3D9C-4DF9-A739-E07C36E1CADF}" type="presOf" srcId="{54FEF555-A332-4D16-81CB-E7F275589F2E}" destId="{549FE571-92E0-4A4F-810D-D7055BD48BAF}" srcOrd="0" destOrd="0" presId="urn:microsoft.com/office/officeart/2005/8/layout/orgChart1"/>
    <dgm:cxn modelId="{51AAB6DD-256C-4E3E-869D-DCBDD360AB5B}" type="presOf" srcId="{6695664D-A029-47CA-A047-3A5079412E3B}" destId="{8A8F8097-9C78-4AFC-ABDE-50FB73521DDB}" srcOrd="0" destOrd="0" presId="urn:microsoft.com/office/officeart/2005/8/layout/orgChart1"/>
    <dgm:cxn modelId="{39D218E0-0D43-427F-A35C-96D4582B6EFA}" srcId="{7F0D3FB0-4727-4427-BD28-28DFFB2CFBEF}" destId="{C0B7CBCA-5869-4A2A-BAE2-949C289E4889}" srcOrd="2" destOrd="0" parTransId="{10D84523-2B43-4FF2-8D4A-FE41A66E5F94}" sibTransId="{A3B64CF6-40D4-470D-A029-56D128F4F2C5}"/>
    <dgm:cxn modelId="{DD6590E0-75BE-4754-B06A-B8E091A3A27A}" srcId="{C90BAEC4-E1D1-4885-AE6A-91BAE24C248A}" destId="{9D27407A-034E-4F31-9248-94FD8B667B98}" srcOrd="2" destOrd="0" parTransId="{8294C7E7-5286-4905-89FD-F2B39D945E99}" sibTransId="{3BC98B82-F169-4D53-809F-975ED2998F60}"/>
    <dgm:cxn modelId="{D78B8FE1-67D2-4302-9115-AA3C501D3A05}" srcId="{EFCFAE39-B22C-4A18-B134-57A90FD330CA}" destId="{7646ECCF-6847-4E76-9A1D-B5FB16E66E96}" srcOrd="0" destOrd="0" parTransId="{6695664D-A029-47CA-A047-3A5079412E3B}" sibTransId="{E2D3EC2E-E8BF-4137-87C0-52CA56E57BA0}"/>
    <dgm:cxn modelId="{DB4670E5-F3FB-4DF3-A984-872330C51130}" type="presOf" srcId="{C0B7CBCA-5869-4A2A-BAE2-949C289E4889}" destId="{FD71FEB9-A15B-43AC-B42B-D6D4ED221D37}" srcOrd="0" destOrd="0" presId="urn:microsoft.com/office/officeart/2005/8/layout/orgChart1"/>
    <dgm:cxn modelId="{F51A52E7-15C9-4F43-9C0F-241A2F754CEF}" type="presOf" srcId="{70C89E36-261F-472D-B959-21B25C4CE706}" destId="{6E109877-B21A-4EDB-9628-D459635BA4E6}" srcOrd="1" destOrd="0" presId="urn:microsoft.com/office/officeart/2005/8/layout/orgChart1"/>
    <dgm:cxn modelId="{A71800D1-82B6-4236-9921-C84018EF9E13}" type="presParOf" srcId="{A674DB41-D81D-4728-A12A-07B4620AFA35}" destId="{CDD230AA-A883-4927-9DFA-757A9C2CA734}" srcOrd="0" destOrd="0" presId="urn:microsoft.com/office/officeart/2005/8/layout/orgChart1"/>
    <dgm:cxn modelId="{3409DDCA-9617-484E-87C7-C11D0B30DAA2}" type="presParOf" srcId="{CDD230AA-A883-4927-9DFA-757A9C2CA734}" destId="{7B1DB663-F752-425D-9B3C-1F9BC5766D23}" srcOrd="0" destOrd="0" presId="urn:microsoft.com/office/officeart/2005/8/layout/orgChart1"/>
    <dgm:cxn modelId="{74F11505-606F-4DD7-9B5E-8EA9314847E7}" type="presParOf" srcId="{7B1DB663-F752-425D-9B3C-1F9BC5766D23}" destId="{1135872D-F1D9-4DCF-8222-7D7130B65851}" srcOrd="0" destOrd="0" presId="urn:microsoft.com/office/officeart/2005/8/layout/orgChart1"/>
    <dgm:cxn modelId="{60EBA947-1BE1-4B41-A51C-D0F6FE861B6C}" type="presParOf" srcId="{7B1DB663-F752-425D-9B3C-1F9BC5766D23}" destId="{2FE78C82-22F6-4614-A8CA-0C5011C5DF71}" srcOrd="1" destOrd="0" presId="urn:microsoft.com/office/officeart/2005/8/layout/orgChart1"/>
    <dgm:cxn modelId="{BA3FC94D-6DF3-4914-80D4-EE795FEB8454}" type="presParOf" srcId="{CDD230AA-A883-4927-9DFA-757A9C2CA734}" destId="{A337C29D-E344-4DF0-BFE9-ED2A230203D8}" srcOrd="1" destOrd="0" presId="urn:microsoft.com/office/officeart/2005/8/layout/orgChart1"/>
    <dgm:cxn modelId="{C6702FF7-71B3-42FE-ABAB-38F8214D33B1}" type="presParOf" srcId="{A337C29D-E344-4DF0-BFE9-ED2A230203D8}" destId="{03CA9ACA-3B48-4833-AB1B-77E957CEE6D7}" srcOrd="0" destOrd="0" presId="urn:microsoft.com/office/officeart/2005/8/layout/orgChart1"/>
    <dgm:cxn modelId="{AD7A6D97-03BC-4475-BD8A-CFDE41ECBCD2}" type="presParOf" srcId="{A337C29D-E344-4DF0-BFE9-ED2A230203D8}" destId="{A24A330F-0FDC-44AE-A080-8DFE9C0295EA}" srcOrd="1" destOrd="0" presId="urn:microsoft.com/office/officeart/2005/8/layout/orgChart1"/>
    <dgm:cxn modelId="{7A18EAC9-7628-4912-9F5D-DA945A7FC1DE}" type="presParOf" srcId="{A24A330F-0FDC-44AE-A080-8DFE9C0295EA}" destId="{E2A35822-8987-47C2-B30C-F0C2CE3E3372}" srcOrd="0" destOrd="0" presId="urn:microsoft.com/office/officeart/2005/8/layout/orgChart1"/>
    <dgm:cxn modelId="{5BCF5B3B-1A94-454D-90C1-2C86ED70F95D}" type="presParOf" srcId="{E2A35822-8987-47C2-B30C-F0C2CE3E3372}" destId="{7D810DD2-39B9-415F-B93B-22E9CDDA0576}" srcOrd="0" destOrd="0" presId="urn:microsoft.com/office/officeart/2005/8/layout/orgChart1"/>
    <dgm:cxn modelId="{73D7E4E0-22F8-4EA6-9F0E-1BBF9AB476B6}" type="presParOf" srcId="{E2A35822-8987-47C2-B30C-F0C2CE3E3372}" destId="{837A82DF-1CDB-45DC-ABA4-D885D1AF8A84}" srcOrd="1" destOrd="0" presId="urn:microsoft.com/office/officeart/2005/8/layout/orgChart1"/>
    <dgm:cxn modelId="{1B879509-AF8A-4092-9418-184E463AA346}" type="presParOf" srcId="{A24A330F-0FDC-44AE-A080-8DFE9C0295EA}" destId="{9503D9EA-4763-4361-920C-6235B7492469}" srcOrd="1" destOrd="0" presId="urn:microsoft.com/office/officeart/2005/8/layout/orgChart1"/>
    <dgm:cxn modelId="{2841604F-1140-4878-A218-E085F034EA52}" type="presParOf" srcId="{9503D9EA-4763-4361-920C-6235B7492469}" destId="{8A8F8097-9C78-4AFC-ABDE-50FB73521DDB}" srcOrd="0" destOrd="0" presId="urn:microsoft.com/office/officeart/2005/8/layout/orgChart1"/>
    <dgm:cxn modelId="{5D255D25-20F0-4115-948C-D28D48F08938}" type="presParOf" srcId="{9503D9EA-4763-4361-920C-6235B7492469}" destId="{9169D1ED-E9BF-4172-9FD7-2E7FEFE2940C}" srcOrd="1" destOrd="0" presId="urn:microsoft.com/office/officeart/2005/8/layout/orgChart1"/>
    <dgm:cxn modelId="{7912C231-37A3-478D-AA9F-D242C699741D}" type="presParOf" srcId="{9169D1ED-E9BF-4172-9FD7-2E7FEFE2940C}" destId="{62AB4E0A-CCF5-4B75-ADEB-E5BF0F5B2120}" srcOrd="0" destOrd="0" presId="urn:microsoft.com/office/officeart/2005/8/layout/orgChart1"/>
    <dgm:cxn modelId="{B4E9FC12-AA65-43A3-9B35-3FB835CBB930}" type="presParOf" srcId="{62AB4E0A-CCF5-4B75-ADEB-E5BF0F5B2120}" destId="{A9786ED3-35E7-48C4-AD03-257E8649DE60}" srcOrd="0" destOrd="0" presId="urn:microsoft.com/office/officeart/2005/8/layout/orgChart1"/>
    <dgm:cxn modelId="{C0700B71-1144-43D9-8AED-256F8E19E6BB}" type="presParOf" srcId="{62AB4E0A-CCF5-4B75-ADEB-E5BF0F5B2120}" destId="{B5004464-DA98-491E-8126-2F37ABF60B90}" srcOrd="1" destOrd="0" presId="urn:microsoft.com/office/officeart/2005/8/layout/orgChart1"/>
    <dgm:cxn modelId="{6A7DE3E8-A411-46D6-8397-E05C337C7BCE}" type="presParOf" srcId="{9169D1ED-E9BF-4172-9FD7-2E7FEFE2940C}" destId="{FE1BE7FB-C2FA-47D0-9F91-DBABF35BE44D}" srcOrd="1" destOrd="0" presId="urn:microsoft.com/office/officeart/2005/8/layout/orgChart1"/>
    <dgm:cxn modelId="{5770A64D-0F86-4AC2-AB36-6A45C175F462}" type="presParOf" srcId="{9169D1ED-E9BF-4172-9FD7-2E7FEFE2940C}" destId="{53F30597-5953-4E4E-92D5-4D84F3368D82}" srcOrd="2" destOrd="0" presId="urn:microsoft.com/office/officeart/2005/8/layout/orgChart1"/>
    <dgm:cxn modelId="{5A1C2B75-2B33-4E21-BB25-182358137E66}" type="presParOf" srcId="{9503D9EA-4763-4361-920C-6235B7492469}" destId="{C4158172-931B-432C-BEAF-9A43CB012A18}" srcOrd="2" destOrd="0" presId="urn:microsoft.com/office/officeart/2005/8/layout/orgChart1"/>
    <dgm:cxn modelId="{BCBC79D3-216E-4C90-A139-4B2B0B86B1D3}" type="presParOf" srcId="{9503D9EA-4763-4361-920C-6235B7492469}" destId="{F7C54080-8120-47B0-86D2-B4CBF89F673E}" srcOrd="3" destOrd="0" presId="urn:microsoft.com/office/officeart/2005/8/layout/orgChart1"/>
    <dgm:cxn modelId="{F5EC263D-AC14-4BCE-B187-254478625731}" type="presParOf" srcId="{F7C54080-8120-47B0-86D2-B4CBF89F673E}" destId="{815B1FFF-84E1-48CE-BEEA-F72CEFD0EDCA}" srcOrd="0" destOrd="0" presId="urn:microsoft.com/office/officeart/2005/8/layout/orgChart1"/>
    <dgm:cxn modelId="{A7FA4DBC-FEA2-4EF5-8F0A-C8A9D02E2374}" type="presParOf" srcId="{815B1FFF-84E1-48CE-BEEA-F72CEFD0EDCA}" destId="{44C48F6A-666F-42B3-9D45-32363B40D7A5}" srcOrd="0" destOrd="0" presId="urn:microsoft.com/office/officeart/2005/8/layout/orgChart1"/>
    <dgm:cxn modelId="{6DC934E6-66B4-45B7-8091-345F43F1E6F4}" type="presParOf" srcId="{815B1FFF-84E1-48CE-BEEA-F72CEFD0EDCA}" destId="{70692F8B-C76B-446A-9BA5-4BAA888B070A}" srcOrd="1" destOrd="0" presId="urn:microsoft.com/office/officeart/2005/8/layout/orgChart1"/>
    <dgm:cxn modelId="{CCDF8C7A-7D14-4BD6-8418-B9D46B3CA9A2}" type="presParOf" srcId="{F7C54080-8120-47B0-86D2-B4CBF89F673E}" destId="{90921F1A-4440-460F-BA5F-7F8E654ABCB4}" srcOrd="1" destOrd="0" presId="urn:microsoft.com/office/officeart/2005/8/layout/orgChart1"/>
    <dgm:cxn modelId="{B964A45B-A09A-4FB8-AC2E-E56E804955AE}" type="presParOf" srcId="{F7C54080-8120-47B0-86D2-B4CBF89F673E}" destId="{64EACC13-3E07-4C69-9D50-3CC5B1BF1647}" srcOrd="2" destOrd="0" presId="urn:microsoft.com/office/officeart/2005/8/layout/orgChart1"/>
    <dgm:cxn modelId="{885237EC-3865-4B0D-AED1-76526B82C4D2}" type="presParOf" srcId="{9503D9EA-4763-4361-920C-6235B7492469}" destId="{E114DC25-5DC8-4B20-93F3-A9CCF03ED2BE}" srcOrd="4" destOrd="0" presId="urn:microsoft.com/office/officeart/2005/8/layout/orgChart1"/>
    <dgm:cxn modelId="{5BBD3E3C-A7D2-4A7B-9039-F5205E90DE2B}" type="presParOf" srcId="{9503D9EA-4763-4361-920C-6235B7492469}" destId="{D3106520-7349-4BCE-A11F-CA78C13D7580}" srcOrd="5" destOrd="0" presId="urn:microsoft.com/office/officeart/2005/8/layout/orgChart1"/>
    <dgm:cxn modelId="{5933E03E-FB57-4A9D-95BB-06198A7A68A2}" type="presParOf" srcId="{D3106520-7349-4BCE-A11F-CA78C13D7580}" destId="{A3E977F1-2F2C-40FB-B57E-C2198C72A69E}" srcOrd="0" destOrd="0" presId="urn:microsoft.com/office/officeart/2005/8/layout/orgChart1"/>
    <dgm:cxn modelId="{619599D9-439A-404F-9D2C-95B449CB3E04}" type="presParOf" srcId="{A3E977F1-2F2C-40FB-B57E-C2198C72A69E}" destId="{A218D10F-6B4C-4627-88A1-8C01181EE54A}" srcOrd="0" destOrd="0" presId="urn:microsoft.com/office/officeart/2005/8/layout/orgChart1"/>
    <dgm:cxn modelId="{D5798D9F-60DB-4882-8237-2FBB9FBBAD8D}" type="presParOf" srcId="{A3E977F1-2F2C-40FB-B57E-C2198C72A69E}" destId="{19D018A1-F183-4535-9F0C-88448C500126}" srcOrd="1" destOrd="0" presId="urn:microsoft.com/office/officeart/2005/8/layout/orgChart1"/>
    <dgm:cxn modelId="{1B2A8CDF-EBAB-4CB7-BE36-3E884ACB63F2}" type="presParOf" srcId="{D3106520-7349-4BCE-A11F-CA78C13D7580}" destId="{B4C5AC33-0E80-4AD3-9457-B5AFD3803267}" srcOrd="1" destOrd="0" presId="urn:microsoft.com/office/officeart/2005/8/layout/orgChart1"/>
    <dgm:cxn modelId="{BE5CF550-3A42-44E6-AE6C-7D99B61A23B6}" type="presParOf" srcId="{D3106520-7349-4BCE-A11F-CA78C13D7580}" destId="{311131AC-540E-4F80-8053-F816599C578F}" srcOrd="2" destOrd="0" presId="urn:microsoft.com/office/officeart/2005/8/layout/orgChart1"/>
    <dgm:cxn modelId="{F6FBF960-7574-4420-95A0-65C5DD096295}" type="presParOf" srcId="{A24A330F-0FDC-44AE-A080-8DFE9C0295EA}" destId="{EB868711-AEF2-48DF-9B4C-40E36E9E2FC6}" srcOrd="2" destOrd="0" presId="urn:microsoft.com/office/officeart/2005/8/layout/orgChart1"/>
    <dgm:cxn modelId="{3C618395-8B84-42E1-AE32-67848232855C}" type="presParOf" srcId="{A337C29D-E344-4DF0-BFE9-ED2A230203D8}" destId="{2ADFD87C-819D-4648-9E57-CEBC03BA6166}" srcOrd="2" destOrd="0" presId="urn:microsoft.com/office/officeart/2005/8/layout/orgChart1"/>
    <dgm:cxn modelId="{7842AB6C-993F-451C-ADB4-C907FF185EC3}" type="presParOf" srcId="{A337C29D-E344-4DF0-BFE9-ED2A230203D8}" destId="{BBBA7508-A294-4C46-95F6-FD9EE7B60887}" srcOrd="3" destOrd="0" presId="urn:microsoft.com/office/officeart/2005/8/layout/orgChart1"/>
    <dgm:cxn modelId="{3C92D386-D15D-44A2-8AED-76057CCD4BA3}" type="presParOf" srcId="{BBBA7508-A294-4C46-95F6-FD9EE7B60887}" destId="{0E610445-468D-49FE-84E3-306FE08F1FB0}" srcOrd="0" destOrd="0" presId="urn:microsoft.com/office/officeart/2005/8/layout/orgChart1"/>
    <dgm:cxn modelId="{CCC8A587-F61A-4DBB-9246-2EF379BAEE17}" type="presParOf" srcId="{0E610445-468D-49FE-84E3-306FE08F1FB0}" destId="{E55AF353-E0AC-4839-98B8-2CBE6F14C6BC}" srcOrd="0" destOrd="0" presId="urn:microsoft.com/office/officeart/2005/8/layout/orgChart1"/>
    <dgm:cxn modelId="{18EE8E63-6865-4A93-B725-1E2B7885703B}" type="presParOf" srcId="{0E610445-468D-49FE-84E3-306FE08F1FB0}" destId="{96D9974F-B01C-48CF-9D3B-E2E7EF0FD872}" srcOrd="1" destOrd="0" presId="urn:microsoft.com/office/officeart/2005/8/layout/orgChart1"/>
    <dgm:cxn modelId="{2205A34D-7A1E-4F3B-852D-A849E7659519}" type="presParOf" srcId="{BBBA7508-A294-4C46-95F6-FD9EE7B60887}" destId="{E5ECD415-1FB2-442A-ABE5-665A461EF531}" srcOrd="1" destOrd="0" presId="urn:microsoft.com/office/officeart/2005/8/layout/orgChart1"/>
    <dgm:cxn modelId="{9E31B381-CEA1-4F8B-8D50-DF382AEB7704}" type="presParOf" srcId="{E5ECD415-1FB2-442A-ABE5-665A461EF531}" destId="{F9824F6D-0287-425C-A3A2-EA7D78883DD5}" srcOrd="0" destOrd="0" presId="urn:microsoft.com/office/officeart/2005/8/layout/orgChart1"/>
    <dgm:cxn modelId="{8ED16C66-A50B-4E54-B0DF-3C1DA9542EBC}" type="presParOf" srcId="{E5ECD415-1FB2-442A-ABE5-665A461EF531}" destId="{860FBA63-CAA9-4AAE-815D-DB3BD505A38D}" srcOrd="1" destOrd="0" presId="urn:microsoft.com/office/officeart/2005/8/layout/orgChart1"/>
    <dgm:cxn modelId="{5162533B-528C-40F7-B925-DD7ED86FF398}" type="presParOf" srcId="{860FBA63-CAA9-4AAE-815D-DB3BD505A38D}" destId="{3865A47D-588B-47D1-B3CC-021B6ACE024E}" srcOrd="0" destOrd="0" presId="urn:microsoft.com/office/officeart/2005/8/layout/orgChart1"/>
    <dgm:cxn modelId="{051D3AEA-899F-46EB-BAF4-40D096B7E2FB}" type="presParOf" srcId="{3865A47D-588B-47D1-B3CC-021B6ACE024E}" destId="{8711AA90-A4BE-4479-993F-EE695D9D73DA}" srcOrd="0" destOrd="0" presId="urn:microsoft.com/office/officeart/2005/8/layout/orgChart1"/>
    <dgm:cxn modelId="{A1EF5A02-8499-46D1-89F8-4B3E59DF7D04}" type="presParOf" srcId="{3865A47D-588B-47D1-B3CC-021B6ACE024E}" destId="{403DC528-E193-44F6-B4FB-BACCFC9D74E4}" srcOrd="1" destOrd="0" presId="urn:microsoft.com/office/officeart/2005/8/layout/orgChart1"/>
    <dgm:cxn modelId="{6EE5F9A0-0F2D-442E-83B5-3DC27D3D1FE7}" type="presParOf" srcId="{860FBA63-CAA9-4AAE-815D-DB3BD505A38D}" destId="{C647419B-452D-45E4-9CF5-07C589E1D366}" srcOrd="1" destOrd="0" presId="urn:microsoft.com/office/officeart/2005/8/layout/orgChart1"/>
    <dgm:cxn modelId="{E31B2E92-A206-46B1-BD7F-BADFB99C25A2}" type="presParOf" srcId="{860FBA63-CAA9-4AAE-815D-DB3BD505A38D}" destId="{764C9362-5F30-4A0D-B270-26E6B2676EDD}" srcOrd="2" destOrd="0" presId="urn:microsoft.com/office/officeart/2005/8/layout/orgChart1"/>
    <dgm:cxn modelId="{DBF34963-C21D-4CE0-AFB9-A9D73EB45901}" type="presParOf" srcId="{E5ECD415-1FB2-442A-ABE5-665A461EF531}" destId="{86D91E64-A536-414C-AB02-2063628023AA}" srcOrd="2" destOrd="0" presId="urn:microsoft.com/office/officeart/2005/8/layout/orgChart1"/>
    <dgm:cxn modelId="{0774ECA2-CC80-4BA2-AA61-E4CB67B73AA9}" type="presParOf" srcId="{E5ECD415-1FB2-442A-ABE5-665A461EF531}" destId="{8E64A355-0004-4480-9CF2-0029D7A9918C}" srcOrd="3" destOrd="0" presId="urn:microsoft.com/office/officeart/2005/8/layout/orgChart1"/>
    <dgm:cxn modelId="{9F64ED6E-26CC-4A27-8F19-8FEB101F8B02}" type="presParOf" srcId="{8E64A355-0004-4480-9CF2-0029D7A9918C}" destId="{CEC95F21-8C36-465A-AEE1-6CEA77C49A8C}" srcOrd="0" destOrd="0" presId="urn:microsoft.com/office/officeart/2005/8/layout/orgChart1"/>
    <dgm:cxn modelId="{739AF4B0-7859-4A5B-87AD-A30DEC3E7D56}" type="presParOf" srcId="{CEC95F21-8C36-465A-AEE1-6CEA77C49A8C}" destId="{545E9D22-4EAD-4377-9CE5-9761C5BA24E4}" srcOrd="0" destOrd="0" presId="urn:microsoft.com/office/officeart/2005/8/layout/orgChart1"/>
    <dgm:cxn modelId="{96642959-F53B-4201-ADCB-6EA091D11F91}" type="presParOf" srcId="{CEC95F21-8C36-465A-AEE1-6CEA77C49A8C}" destId="{44CDA811-19FE-4772-8C00-02D368A63B3A}" srcOrd="1" destOrd="0" presId="urn:microsoft.com/office/officeart/2005/8/layout/orgChart1"/>
    <dgm:cxn modelId="{3F151800-BEE3-4C7B-92AD-FB4470BA7B9B}" type="presParOf" srcId="{8E64A355-0004-4480-9CF2-0029D7A9918C}" destId="{84E64CFE-BA37-491A-8606-9F48876BC1FA}" srcOrd="1" destOrd="0" presId="urn:microsoft.com/office/officeart/2005/8/layout/orgChart1"/>
    <dgm:cxn modelId="{01619EEE-6767-4F35-BE05-614A2EE228D4}" type="presParOf" srcId="{8E64A355-0004-4480-9CF2-0029D7A9918C}" destId="{6F099045-FAFC-4C23-839A-80B20A920F7A}" srcOrd="2" destOrd="0" presId="urn:microsoft.com/office/officeart/2005/8/layout/orgChart1"/>
    <dgm:cxn modelId="{493773FA-84F7-454A-8D27-C1418B11B267}" type="presParOf" srcId="{E5ECD415-1FB2-442A-ABE5-665A461EF531}" destId="{345CA92A-8C4E-4449-A514-B0A7C59E893E}" srcOrd="4" destOrd="0" presId="urn:microsoft.com/office/officeart/2005/8/layout/orgChart1"/>
    <dgm:cxn modelId="{EB59CC36-6222-4F07-9DDE-855E4705A021}" type="presParOf" srcId="{E5ECD415-1FB2-442A-ABE5-665A461EF531}" destId="{44C25C75-6106-430D-82BA-C848E65429EE}" srcOrd="5" destOrd="0" presId="urn:microsoft.com/office/officeart/2005/8/layout/orgChart1"/>
    <dgm:cxn modelId="{1C4D1C31-0618-47C3-A711-0D8C6A499F1C}" type="presParOf" srcId="{44C25C75-6106-430D-82BA-C848E65429EE}" destId="{701A5FB1-23E0-4377-9161-EB7573344FB7}" srcOrd="0" destOrd="0" presId="urn:microsoft.com/office/officeart/2005/8/layout/orgChart1"/>
    <dgm:cxn modelId="{51AD534F-851C-46E0-8773-BF399AC71386}" type="presParOf" srcId="{701A5FB1-23E0-4377-9161-EB7573344FB7}" destId="{FD71FEB9-A15B-43AC-B42B-D6D4ED221D37}" srcOrd="0" destOrd="0" presId="urn:microsoft.com/office/officeart/2005/8/layout/orgChart1"/>
    <dgm:cxn modelId="{2E0765D6-DCB9-4EC3-9B36-A8D24A11CF46}" type="presParOf" srcId="{701A5FB1-23E0-4377-9161-EB7573344FB7}" destId="{949114BF-7619-455F-B587-5AD7C40E5167}" srcOrd="1" destOrd="0" presId="urn:microsoft.com/office/officeart/2005/8/layout/orgChart1"/>
    <dgm:cxn modelId="{623D0A8C-3803-4547-9C8D-B64782D15697}" type="presParOf" srcId="{44C25C75-6106-430D-82BA-C848E65429EE}" destId="{1B77D941-2562-466E-84D2-96F9A36262D8}" srcOrd="1" destOrd="0" presId="urn:microsoft.com/office/officeart/2005/8/layout/orgChart1"/>
    <dgm:cxn modelId="{6C544B00-97BE-45FE-BFA8-6E75054B00A4}" type="presParOf" srcId="{44C25C75-6106-430D-82BA-C848E65429EE}" destId="{41D2D48F-0CDE-4A96-8F67-130D26650057}" srcOrd="2" destOrd="0" presId="urn:microsoft.com/office/officeart/2005/8/layout/orgChart1"/>
    <dgm:cxn modelId="{B3CAA978-3842-407E-992F-178968BB98B2}" type="presParOf" srcId="{BBBA7508-A294-4C46-95F6-FD9EE7B60887}" destId="{DD2245F9-262F-4C3C-8358-64714438770D}" srcOrd="2" destOrd="0" presId="urn:microsoft.com/office/officeart/2005/8/layout/orgChart1"/>
    <dgm:cxn modelId="{3FA1E189-CC32-4852-867E-3A1A6E25D8B9}" type="presParOf" srcId="{A337C29D-E344-4DF0-BFE9-ED2A230203D8}" destId="{AC311485-2F3D-4A14-BBC9-64BEA76556B3}" srcOrd="4" destOrd="0" presId="urn:microsoft.com/office/officeart/2005/8/layout/orgChart1"/>
    <dgm:cxn modelId="{FAEC39F1-055A-4EF6-9CF1-A650C1CE626B}" type="presParOf" srcId="{A337C29D-E344-4DF0-BFE9-ED2A230203D8}" destId="{0A1D8DEF-FF97-470F-B123-99CCDCE3AEB2}" srcOrd="5" destOrd="0" presId="urn:microsoft.com/office/officeart/2005/8/layout/orgChart1"/>
    <dgm:cxn modelId="{2D3DEB6D-F707-4878-B6D3-0E49D0045299}" type="presParOf" srcId="{0A1D8DEF-FF97-470F-B123-99CCDCE3AEB2}" destId="{CDB79E9D-20A1-4646-95A8-A6892B337035}" srcOrd="0" destOrd="0" presId="urn:microsoft.com/office/officeart/2005/8/layout/orgChart1"/>
    <dgm:cxn modelId="{23BEAFA3-A978-4129-89EE-CE3B926F0439}" type="presParOf" srcId="{CDB79E9D-20A1-4646-95A8-A6892B337035}" destId="{8CA60CBB-194C-4229-A377-3F771E8A078D}" srcOrd="0" destOrd="0" presId="urn:microsoft.com/office/officeart/2005/8/layout/orgChart1"/>
    <dgm:cxn modelId="{27798782-9E3F-4C83-A15E-332335862B08}" type="presParOf" srcId="{CDB79E9D-20A1-4646-95A8-A6892B337035}" destId="{A258EFAF-1C05-459E-8743-731170F73C83}" srcOrd="1" destOrd="0" presId="urn:microsoft.com/office/officeart/2005/8/layout/orgChart1"/>
    <dgm:cxn modelId="{21804A80-861C-4851-A0E0-611936021EC7}" type="presParOf" srcId="{0A1D8DEF-FF97-470F-B123-99CCDCE3AEB2}" destId="{660DDE01-0E64-4456-A456-37015758678C}" srcOrd="1" destOrd="0" presId="urn:microsoft.com/office/officeart/2005/8/layout/orgChart1"/>
    <dgm:cxn modelId="{8F096EDB-8784-493D-A46C-DA2EEFF385C4}" type="presParOf" srcId="{660DDE01-0E64-4456-A456-37015758678C}" destId="{37DE705D-5B03-4787-942A-5DB5ABADEABC}" srcOrd="0" destOrd="0" presId="urn:microsoft.com/office/officeart/2005/8/layout/orgChart1"/>
    <dgm:cxn modelId="{6A2B735C-0B51-441B-BC02-61B9D993355E}" type="presParOf" srcId="{660DDE01-0E64-4456-A456-37015758678C}" destId="{4B9A4C7D-4450-4E2E-84A0-E1E4BFA9888A}" srcOrd="1" destOrd="0" presId="urn:microsoft.com/office/officeart/2005/8/layout/orgChart1"/>
    <dgm:cxn modelId="{37A8614B-D530-465D-AABF-16C6E4713F78}" type="presParOf" srcId="{4B9A4C7D-4450-4E2E-84A0-E1E4BFA9888A}" destId="{77E11354-29FA-483D-8712-8C1115D83606}" srcOrd="0" destOrd="0" presId="urn:microsoft.com/office/officeart/2005/8/layout/orgChart1"/>
    <dgm:cxn modelId="{74F3A5D9-2698-4B2B-AD4A-1BF257AE0FCB}" type="presParOf" srcId="{77E11354-29FA-483D-8712-8C1115D83606}" destId="{095C45DD-97AF-4D65-A0CD-3B491EC7C9E6}" srcOrd="0" destOrd="0" presId="urn:microsoft.com/office/officeart/2005/8/layout/orgChart1"/>
    <dgm:cxn modelId="{52CEDFDB-7AA7-4507-BFC9-168FF4D81162}" type="presParOf" srcId="{77E11354-29FA-483D-8712-8C1115D83606}" destId="{2AF8DD22-6BF1-44A8-B6FF-9698DDF91559}" srcOrd="1" destOrd="0" presId="urn:microsoft.com/office/officeart/2005/8/layout/orgChart1"/>
    <dgm:cxn modelId="{BB7E40C3-A71C-42BD-AD98-6374E9CA9A0B}" type="presParOf" srcId="{4B9A4C7D-4450-4E2E-84A0-E1E4BFA9888A}" destId="{A2780EA7-6FD3-448D-92DB-A82B213E0E41}" srcOrd="1" destOrd="0" presId="urn:microsoft.com/office/officeart/2005/8/layout/orgChart1"/>
    <dgm:cxn modelId="{B7D553E2-D635-4BA8-928E-B0AD90DD834E}" type="presParOf" srcId="{4B9A4C7D-4450-4E2E-84A0-E1E4BFA9888A}" destId="{0F786E6F-6E48-4FE7-89DC-6F8FEA61F5BA}" srcOrd="2" destOrd="0" presId="urn:microsoft.com/office/officeart/2005/8/layout/orgChart1"/>
    <dgm:cxn modelId="{EF0B5131-6FBE-422E-93DC-EFF01C891B37}" type="presParOf" srcId="{660DDE01-0E64-4456-A456-37015758678C}" destId="{B71C52F2-B5C6-4BE8-9892-12EE37CF3CD0}" srcOrd="2" destOrd="0" presId="urn:microsoft.com/office/officeart/2005/8/layout/orgChart1"/>
    <dgm:cxn modelId="{3239436C-23A6-42C1-84AE-CBD323FED0FA}" type="presParOf" srcId="{660DDE01-0E64-4456-A456-37015758678C}" destId="{29E0844F-FF8E-4E71-A5EB-8196CEDF4BCA}" srcOrd="3" destOrd="0" presId="urn:microsoft.com/office/officeart/2005/8/layout/orgChart1"/>
    <dgm:cxn modelId="{71AB2A4E-1F3A-4A97-B511-66A373DEA6C6}" type="presParOf" srcId="{29E0844F-FF8E-4E71-A5EB-8196CEDF4BCA}" destId="{053EE1E0-10FA-47E7-AEF3-02F7ED74C15D}" srcOrd="0" destOrd="0" presId="urn:microsoft.com/office/officeart/2005/8/layout/orgChart1"/>
    <dgm:cxn modelId="{6E62092F-8BEC-48D8-9CCD-DB392BE2EE56}" type="presParOf" srcId="{053EE1E0-10FA-47E7-AEF3-02F7ED74C15D}" destId="{60C01A75-D002-4F50-9702-0A6301FE4A85}" srcOrd="0" destOrd="0" presId="urn:microsoft.com/office/officeart/2005/8/layout/orgChart1"/>
    <dgm:cxn modelId="{A9E584CE-E6CD-4DBD-8C1A-560BFF6471F3}" type="presParOf" srcId="{053EE1E0-10FA-47E7-AEF3-02F7ED74C15D}" destId="{D8459AE6-8C42-4DA8-BD95-7DFF2A71025B}" srcOrd="1" destOrd="0" presId="urn:microsoft.com/office/officeart/2005/8/layout/orgChart1"/>
    <dgm:cxn modelId="{BE681CA1-A42C-479A-B94A-3EDD8E691D9D}" type="presParOf" srcId="{29E0844F-FF8E-4E71-A5EB-8196CEDF4BCA}" destId="{D2F9A60C-D9DA-4348-BDFC-862696014C4B}" srcOrd="1" destOrd="0" presId="urn:microsoft.com/office/officeart/2005/8/layout/orgChart1"/>
    <dgm:cxn modelId="{E64EA613-1965-4165-9B74-0265D458DC09}" type="presParOf" srcId="{29E0844F-FF8E-4E71-A5EB-8196CEDF4BCA}" destId="{74CDC28C-D68A-4C30-9E9A-68E13B80D35B}" srcOrd="2" destOrd="0" presId="urn:microsoft.com/office/officeart/2005/8/layout/orgChart1"/>
    <dgm:cxn modelId="{A7613251-CE4B-40BA-9051-5D2B2DA63D8C}" type="presParOf" srcId="{660DDE01-0E64-4456-A456-37015758678C}" destId="{549FE571-92E0-4A4F-810D-D7055BD48BAF}" srcOrd="4" destOrd="0" presId="urn:microsoft.com/office/officeart/2005/8/layout/orgChart1"/>
    <dgm:cxn modelId="{DC55B548-61F4-46B5-B75E-7E09921854DE}" type="presParOf" srcId="{660DDE01-0E64-4456-A456-37015758678C}" destId="{AC102AF6-0169-4770-BA06-D2A7899DE524}" srcOrd="5" destOrd="0" presId="urn:microsoft.com/office/officeart/2005/8/layout/orgChart1"/>
    <dgm:cxn modelId="{FB47D43F-C178-45C2-A92C-F23489FA0B78}" type="presParOf" srcId="{AC102AF6-0169-4770-BA06-D2A7899DE524}" destId="{450A495A-F519-4C31-8427-1B3CB9BDFFC7}" srcOrd="0" destOrd="0" presId="urn:microsoft.com/office/officeart/2005/8/layout/orgChart1"/>
    <dgm:cxn modelId="{FFE60902-D7F0-4B2B-B015-7658090CBD6B}" type="presParOf" srcId="{450A495A-F519-4C31-8427-1B3CB9BDFFC7}" destId="{75AC6451-C343-48F5-B4DA-6AED228D38D8}" srcOrd="0" destOrd="0" presId="urn:microsoft.com/office/officeart/2005/8/layout/orgChart1"/>
    <dgm:cxn modelId="{7A81A8F6-F2B5-405F-8300-CDCB68B85899}" type="presParOf" srcId="{450A495A-F519-4C31-8427-1B3CB9BDFFC7}" destId="{6E109877-B21A-4EDB-9628-D459635BA4E6}" srcOrd="1" destOrd="0" presId="urn:microsoft.com/office/officeart/2005/8/layout/orgChart1"/>
    <dgm:cxn modelId="{C48EA9C7-B7E4-4993-AE90-7ED2B5CBDCD4}" type="presParOf" srcId="{AC102AF6-0169-4770-BA06-D2A7899DE524}" destId="{81E9D48B-1A19-4DD5-96EA-EE4691E21ABB}" srcOrd="1" destOrd="0" presId="urn:microsoft.com/office/officeart/2005/8/layout/orgChart1"/>
    <dgm:cxn modelId="{ED3514CC-525E-464C-BE4F-B820AA9090D3}" type="presParOf" srcId="{AC102AF6-0169-4770-BA06-D2A7899DE524}" destId="{34336AE1-FB98-437D-91AF-EA10C6C7307A}" srcOrd="2" destOrd="0" presId="urn:microsoft.com/office/officeart/2005/8/layout/orgChart1"/>
    <dgm:cxn modelId="{0A5D257C-5F99-4C82-8736-04E1D3D36E1C}" type="presParOf" srcId="{0A1D8DEF-FF97-470F-B123-99CCDCE3AEB2}" destId="{9753264D-C463-4D1B-9DC5-11BCC2FF2CB5}" srcOrd="2" destOrd="0" presId="urn:microsoft.com/office/officeart/2005/8/layout/orgChart1"/>
    <dgm:cxn modelId="{85BE7631-E4D0-4FEE-9DCA-196BE2833861}" type="presParOf" srcId="{CDD230AA-A883-4927-9DFA-757A9C2CA734}" destId="{3919C1FB-533F-48D6-A9FD-95A17F81F95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FE571-92E0-4A4F-810D-D7055BD48BAF}">
      <dsp:nvSpPr>
        <dsp:cNvPr id="0" name=""/>
        <dsp:cNvSpPr/>
      </dsp:nvSpPr>
      <dsp:spPr>
        <a:xfrm>
          <a:off x="798971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C52F2-B5C6-4BE8-9892-12EE37CF3CD0}">
      <dsp:nvSpPr>
        <dsp:cNvPr id="0" name=""/>
        <dsp:cNvSpPr/>
      </dsp:nvSpPr>
      <dsp:spPr>
        <a:xfrm>
          <a:off x="798971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E705D-5B03-4787-942A-5DB5ABADEABC}">
      <dsp:nvSpPr>
        <dsp:cNvPr id="0" name=""/>
        <dsp:cNvSpPr/>
      </dsp:nvSpPr>
      <dsp:spPr>
        <a:xfrm>
          <a:off x="798971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311485-2F3D-4A14-BBC9-64BEA76556B3}">
      <dsp:nvSpPr>
        <dsp:cNvPr id="0" name=""/>
        <dsp:cNvSpPr/>
      </dsp:nvSpPr>
      <dsp:spPr>
        <a:xfrm>
          <a:off x="553561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082"/>
              </a:lnTo>
              <a:lnTo>
                <a:pt x="3808730" y="211082"/>
              </a:lnTo>
              <a:lnTo>
                <a:pt x="380873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CA92A-8C4E-4449-A514-B0A7C59E893E}">
      <dsp:nvSpPr>
        <dsp:cNvPr id="0" name=""/>
        <dsp:cNvSpPr/>
      </dsp:nvSpPr>
      <dsp:spPr>
        <a:xfrm>
          <a:off x="418098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91E64-A536-414C-AB02-2063628023AA}">
      <dsp:nvSpPr>
        <dsp:cNvPr id="0" name=""/>
        <dsp:cNvSpPr/>
      </dsp:nvSpPr>
      <dsp:spPr>
        <a:xfrm>
          <a:off x="418098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24F6D-0287-425C-A3A2-EA7D78883DD5}">
      <dsp:nvSpPr>
        <dsp:cNvPr id="0" name=""/>
        <dsp:cNvSpPr/>
      </dsp:nvSpPr>
      <dsp:spPr>
        <a:xfrm>
          <a:off x="418098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FD87C-819D-4648-9E57-CEBC03BA6166}">
      <dsp:nvSpPr>
        <dsp:cNvPr id="0" name=""/>
        <dsp:cNvSpPr/>
      </dsp:nvSpPr>
      <dsp:spPr>
        <a:xfrm>
          <a:off x="5489892" y="540477"/>
          <a:ext cx="91440" cy="4221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4DC25-5DC8-4B20-93F3-A9CCF03ED2BE}">
      <dsp:nvSpPr>
        <dsp:cNvPr id="0" name=""/>
        <dsp:cNvSpPr/>
      </dsp:nvSpPr>
      <dsp:spPr>
        <a:xfrm>
          <a:off x="372255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58172-931B-432C-BEAF-9A43CB012A18}">
      <dsp:nvSpPr>
        <dsp:cNvPr id="0" name=""/>
        <dsp:cNvSpPr/>
      </dsp:nvSpPr>
      <dsp:spPr>
        <a:xfrm>
          <a:off x="372255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F8097-9C78-4AFC-ABDE-50FB73521DDB}">
      <dsp:nvSpPr>
        <dsp:cNvPr id="0" name=""/>
        <dsp:cNvSpPr/>
      </dsp:nvSpPr>
      <dsp:spPr>
        <a:xfrm>
          <a:off x="372255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A9ACA-3B48-4833-AB1B-77E957CEE6D7}">
      <dsp:nvSpPr>
        <dsp:cNvPr id="0" name=""/>
        <dsp:cNvSpPr/>
      </dsp:nvSpPr>
      <dsp:spPr>
        <a:xfrm>
          <a:off x="172688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3808730" y="0"/>
              </a:moveTo>
              <a:lnTo>
                <a:pt x="3808730" y="211082"/>
              </a:lnTo>
              <a:lnTo>
                <a:pt x="0" y="211082"/>
              </a:lnTo>
              <a:lnTo>
                <a:pt x="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5872D-F1D9-4DCF-8222-7D7130B65851}">
      <dsp:nvSpPr>
        <dsp:cNvPr id="0" name=""/>
        <dsp:cNvSpPr/>
      </dsp:nvSpPr>
      <dsp:spPr>
        <a:xfrm>
          <a:off x="3842329" y="318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Head</a:t>
          </a:r>
        </a:p>
      </dsp:txBody>
      <dsp:txXfrm>
        <a:off x="3842329" y="3182"/>
        <a:ext cx="3386565" cy="537295"/>
      </dsp:txXfrm>
    </dsp:sp>
    <dsp:sp modelId="{7D810DD2-39B9-415F-B93B-22E9CDDA0576}">
      <dsp:nvSpPr>
        <dsp:cNvPr id="0" name=""/>
        <dsp:cNvSpPr/>
      </dsp:nvSpPr>
      <dsp:spPr>
        <a:xfrm>
          <a:off x="3359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A</a:t>
          </a:r>
        </a:p>
      </dsp:txBody>
      <dsp:txXfrm>
        <a:off x="33599" y="962642"/>
        <a:ext cx="3386565" cy="537295"/>
      </dsp:txXfrm>
    </dsp:sp>
    <dsp:sp modelId="{A9786ED3-35E7-48C4-AD03-257E8649DE60}">
      <dsp:nvSpPr>
        <dsp:cNvPr id="0" name=""/>
        <dsp:cNvSpPr/>
      </dsp:nvSpPr>
      <dsp:spPr>
        <a:xfrm>
          <a:off x="880240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80240" y="1922102"/>
        <a:ext cx="2010308" cy="537295"/>
      </dsp:txXfrm>
    </dsp:sp>
    <dsp:sp modelId="{44C48F6A-666F-42B3-9D45-32363B40D7A5}">
      <dsp:nvSpPr>
        <dsp:cNvPr id="0" name=""/>
        <dsp:cNvSpPr/>
      </dsp:nvSpPr>
      <dsp:spPr>
        <a:xfrm>
          <a:off x="880240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80240" y="2881562"/>
        <a:ext cx="2010308" cy="537295"/>
      </dsp:txXfrm>
    </dsp:sp>
    <dsp:sp modelId="{A218D10F-6B4C-4627-88A1-8C01181EE54A}">
      <dsp:nvSpPr>
        <dsp:cNvPr id="0" name=""/>
        <dsp:cNvSpPr/>
      </dsp:nvSpPr>
      <dsp:spPr>
        <a:xfrm>
          <a:off x="880240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80240" y="3841022"/>
        <a:ext cx="2010308" cy="537295"/>
      </dsp:txXfrm>
    </dsp:sp>
    <dsp:sp modelId="{E55AF353-E0AC-4839-98B8-2CBE6F14C6BC}">
      <dsp:nvSpPr>
        <dsp:cNvPr id="0" name=""/>
        <dsp:cNvSpPr/>
      </dsp:nvSpPr>
      <dsp:spPr>
        <a:xfrm>
          <a:off x="384232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B</a:t>
          </a:r>
        </a:p>
      </dsp:txBody>
      <dsp:txXfrm>
        <a:off x="3842329" y="962642"/>
        <a:ext cx="3386565" cy="537295"/>
      </dsp:txXfrm>
    </dsp:sp>
    <dsp:sp modelId="{8711AA90-A4BE-4479-993F-EE695D9D73DA}">
      <dsp:nvSpPr>
        <dsp:cNvPr id="0" name=""/>
        <dsp:cNvSpPr/>
      </dsp:nvSpPr>
      <dsp:spPr>
        <a:xfrm>
          <a:off x="468897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4688971" y="1922102"/>
        <a:ext cx="2010308" cy="537295"/>
      </dsp:txXfrm>
    </dsp:sp>
    <dsp:sp modelId="{545E9D22-4EAD-4377-9CE5-9761C5BA24E4}">
      <dsp:nvSpPr>
        <dsp:cNvPr id="0" name=""/>
        <dsp:cNvSpPr/>
      </dsp:nvSpPr>
      <dsp:spPr>
        <a:xfrm>
          <a:off x="468897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4688971" y="2881562"/>
        <a:ext cx="2010308" cy="537295"/>
      </dsp:txXfrm>
    </dsp:sp>
    <dsp:sp modelId="{FD71FEB9-A15B-43AC-B42B-D6D4ED221D37}">
      <dsp:nvSpPr>
        <dsp:cNvPr id="0" name=""/>
        <dsp:cNvSpPr/>
      </dsp:nvSpPr>
      <dsp:spPr>
        <a:xfrm>
          <a:off x="468897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4688971" y="3841022"/>
        <a:ext cx="2010308" cy="537295"/>
      </dsp:txXfrm>
    </dsp:sp>
    <dsp:sp modelId="{8CA60CBB-194C-4229-A377-3F771E8A078D}">
      <dsp:nvSpPr>
        <dsp:cNvPr id="0" name=""/>
        <dsp:cNvSpPr/>
      </dsp:nvSpPr>
      <dsp:spPr>
        <a:xfrm>
          <a:off x="7651060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C</a:t>
          </a:r>
        </a:p>
      </dsp:txBody>
      <dsp:txXfrm>
        <a:off x="7651060" y="962642"/>
        <a:ext cx="3386565" cy="537295"/>
      </dsp:txXfrm>
    </dsp:sp>
    <dsp:sp modelId="{095C45DD-97AF-4D65-A0CD-3B491EC7C9E6}">
      <dsp:nvSpPr>
        <dsp:cNvPr id="0" name=""/>
        <dsp:cNvSpPr/>
      </dsp:nvSpPr>
      <dsp:spPr>
        <a:xfrm>
          <a:off x="849770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497701" y="1922102"/>
        <a:ext cx="2010308" cy="537295"/>
      </dsp:txXfrm>
    </dsp:sp>
    <dsp:sp modelId="{60C01A75-D002-4F50-9702-0A6301FE4A85}">
      <dsp:nvSpPr>
        <dsp:cNvPr id="0" name=""/>
        <dsp:cNvSpPr/>
      </dsp:nvSpPr>
      <dsp:spPr>
        <a:xfrm>
          <a:off x="849770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497701" y="2881562"/>
        <a:ext cx="2010308" cy="537295"/>
      </dsp:txXfrm>
    </dsp:sp>
    <dsp:sp modelId="{75AC6451-C343-48F5-B4DA-6AED228D38D8}">
      <dsp:nvSpPr>
        <dsp:cNvPr id="0" name=""/>
        <dsp:cNvSpPr/>
      </dsp:nvSpPr>
      <dsp:spPr>
        <a:xfrm>
          <a:off x="849770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497701" y="3841022"/>
        <a:ext cx="2010308" cy="537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5E1632-41C8-4D6B-9ABB-1856BBFD8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B2122-F37F-4913-83B6-553360A4D7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60A7-7C71-4A58-A8EB-CE50545E1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0C19F-1366-42AB-81B5-83F9ECE9CF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74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710B-F935-D94A-91A6-96ADCCCF91A3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CEA06-FF68-C54F-8FC7-D181DEBB3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4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2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388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528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96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4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7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2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05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90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35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37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98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74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3E074C7-EF2A-48E3-B969-25A9F68CA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B58D5BA-940B-4707-8578-7C6D72953AEC}"/>
              </a:ext>
            </a:extLst>
          </p:cNvPr>
          <p:cNvSpPr/>
          <p:nvPr userDrawn="1"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pic>
        <p:nvPicPr>
          <p:cNvPr id="6" name="Picture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3C222C02-59DF-45B0-9BE1-CE99946AE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E436F47-79BB-4CE3-9CAD-9AE28B64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485621A-A9C6-4A99-89E1-DB0C30830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DCB947-4D75-4E1D-956E-D7D9F1D8A85F}"/>
              </a:ext>
            </a:extLst>
          </p:cNvPr>
          <p:cNvSpPr/>
          <p:nvPr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1310-7753-924A-934E-7AEC0E850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75" y="4574697"/>
            <a:ext cx="5438776" cy="762000"/>
          </a:xfrm>
          <a:prstGeom prst="rect">
            <a:avLst/>
          </a:prstGeom>
          <a:noFill/>
        </p:spPr>
        <p:txBody>
          <a:bodyPr lIns="0" tIns="10800" rIns="0" bIns="0" anchor="t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07697"/>
            <a:ext cx="5441949" cy="2473803"/>
          </a:xfrm>
          <a:prstGeom prst="rect">
            <a:avLst/>
          </a:prstGeom>
          <a:noFill/>
        </p:spPr>
        <p:txBody>
          <a:bodyPr lIns="0" tIns="0" bIns="50400" anchor="b">
            <a:norm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6" name="Graphic 1">
            <a:extLst>
              <a:ext uri="{FF2B5EF4-FFF2-40B4-BE49-F238E27FC236}">
                <a16:creationId xmlns:a16="http://schemas.microsoft.com/office/drawing/2014/main" id="{CF1E9C70-36FB-464A-9BC7-C6DC6A32CD35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0AB18-BBCF-4C8C-8BDF-4C9ACD66C74F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BCA3D1-D47C-4D4D-841C-D0E83CB8D00F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5C33F6-D7C6-4F30-8867-A4648C9B820B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2535BA-E1D0-4B90-AA50-0B4FD835D93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21D555-2831-433B-AF22-0BE92F91FEA5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B30559-1060-4843-8A44-A42AD2F9CFD6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D2E025-6815-46D7-AB1D-A3DE4CC768A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3CA371-6C7E-48A3-8313-EE54E15872A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755B2C-8BE5-43AC-B233-AD3FE8D719E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A38047C-B804-496E-BFCC-10C5210837D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1B1D0F-3F03-4C1D-9B72-32561DD0F569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C6C62E-B949-4482-940A-3E78198EFC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7B4F59-1790-4495-ADCC-BC2CD73815EC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6A90EAB-0968-46FE-B9C0-4190A35CDDF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446020-6C47-49DB-85EE-F664CE6D85F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B35234-4730-4172-A52D-53B1601DD78D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90BF1-3F1D-424C-8552-29EB59AF025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24AB71-4CD5-4F8C-85CC-2EB060D951EB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3495877-C16F-4262-9683-927233979E74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76C990-1109-4006-A0FD-45536CAB415D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303C60-C08B-4A84-8939-97967FBA7DC0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BD3BC3-F225-423C-8553-A6A04D7E7BD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D030BF-2B01-49DA-BAEE-AB93A2295E4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AF9ED96-45FE-44A2-B138-517498FC1E76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4CEEA-F67D-4457-8D3A-02D5DD37A279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F993DF9-371D-4D65-9B75-9285A9CABDD4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DDC6B4F-81BC-4477-8019-C7C5CE4AE25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589EBC-5143-40C1-A2F0-B469E0CE4ADB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16AA927-7023-4713-AA45-53CFF0CEC16B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6F674-6C55-4557-9C28-57417DE63F49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22DE9D7-1C22-483D-8932-EF0AEECE1BF9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131A341-539C-4D94-8CDA-3A23CB935FBF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CD3C9A-671F-4603-9A2E-510006AB2562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E6FAC-6BA1-4D41-9B86-43BB7DE5C75E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4" name="Picture 4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758DEBC-3AE6-489A-A3C2-8742C7158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102CE2B-C7EE-4986-881E-CEC99F1627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grpSp>
        <p:nvGrpSpPr>
          <p:cNvPr id="82" name="Graphic 1">
            <a:extLst>
              <a:ext uri="{FF2B5EF4-FFF2-40B4-BE49-F238E27FC236}">
                <a16:creationId xmlns:a16="http://schemas.microsoft.com/office/drawing/2014/main" id="{2A15E655-EEE5-4A8B-9D82-0D6FA0BC5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95CE2B-C811-48DE-B42B-9EF694D9A6C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33D163-7CDB-4709-BA52-1AA2177FED6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7E7302-B8A6-4265-AE52-95F3E321EFBF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5D874E-E26B-455D-8F10-9215BCFE1D8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BDD844E-5E72-4DA9-B7BA-5BE21FB9CD0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58E8F0-68FC-42E0-9F5A-699BBECA55A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103DEAC-83D3-4BE9-802B-311CC8ADFAB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7E68FE-4BFC-4515-98BB-8CF23987B1B2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B832834-94DA-4B1E-A48F-D2F40ADF6EBA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47C3446-723E-4EF3-8312-3EE6B762536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15293CA-8EA6-47EE-8E5D-95225E9F2AA5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997C60B-224D-4018-94AB-412771F30E5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5CE6EDD-5ABC-4B39-8877-0AF54C51C5DF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6709E6E-01A8-4BFB-9776-54FD6C2F36A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2D5F9E-22D3-4417-AF2F-CB0B9A8EE597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87B7F50-C9A6-4970-9344-DD66EB5F5EA4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82FED6-9C63-4E62-B9D4-08A5D54D7120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9CF26A2-3A85-432D-8492-82FFEA7D4291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B9D80AC-351B-4D27-89CC-9C51150DC49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359C221-0C31-4836-8E87-0DB617883470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720A7C2-387E-4923-9FF1-3BCCE8ADDE0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5A54F1-9BB9-41EF-B824-587FE30DB25D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48252E4-E230-4E95-8BAF-06A09F2DF16C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6295B1-8DF1-4DEB-84EE-95FE9B5BDE7B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06674B3-D6FB-4189-A97E-C69DA4C5BF0F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92E11C-CF20-4828-AF01-C52F77224D5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3682CDA-D305-45EB-B472-32F56143D22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3E1321-C8B9-42B1-BE4F-BCD4171336F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B5D82C-F32C-4B28-97DC-B9EEE8B00737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2FEA65-F929-415F-B289-C6B08DB1E74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7166D5-8CA0-4728-B56B-892A954169CF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311B223-685C-4F30-A621-AC5BDEBA7FF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126D172-807A-4948-B7FB-4699DEA2C973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633965-B59A-49C9-AEB6-80765D83A559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to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7E966-11CA-479E-8A43-36AA1EDBE0EB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ECDD5-9932-4A4F-B249-1C51DF44876C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0B950F-D6AF-4E06-91F7-831D4074D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90CC1C48-611F-48FF-9E67-775E549C4D77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6DACC4-6F8A-4791-A70E-0A0ADD5E97A9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6CA925-66E7-4AFE-96ED-EBEEE7FE3AD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3827DC8-B57B-4662-9A1E-C97E10FD912C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A2B62B-B902-4838-9B81-5FD1D4FFCF8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DB2AE4E-FF49-4CE3-896B-CC85B6CE1ED1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67A7F-1979-4F60-BFEF-8F5B81BEBC4F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874039-F0F2-4F2B-9645-C98F15679E9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544CEC-62E7-42BE-A075-9844A1EB0784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04BDD3-017C-49E2-86B5-BCF63D8098ED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D4EA17-9D80-47C1-A060-88135900D475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AADFC9-019C-4B36-8B6B-F8DB4031529B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5ACCA1-C9FA-45C3-B83C-87FA0D219823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F720E-1E00-45AA-91FB-8CA682E97C0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03B629-AC11-4444-86AF-09B1DE45EFB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9EE9B80-5805-4CF1-918D-C0A59C9CEB0D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B870A5-4B5D-4348-930C-2B9EBB961DF0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EDDC39-E8DB-48E4-AEB8-F2EC03C62912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9581C32-D8FC-46E7-AB9D-D730B44D4F89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41CD0A4-9574-4D82-B43F-A75A32D5E423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4AC10AC-97E7-452C-9397-918AAC37CC7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4E547D-1B6A-4655-A93E-3E735BB9BEA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81BD8B-A674-4E5D-9848-922E092318DA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69A76D4-F181-4AA5-A2F4-F0EC4CBE4A3A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456CCF-497D-4333-91F3-E2CF2DF0F63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32E2ECE-C06F-4CAB-8BBB-8FECD3D72BD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2BF6120-AFDC-4009-BA78-719749E4859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08CB14-4C9F-4F9E-B646-95854A657C0E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E887B1-5EE3-4837-B25A-12075E3B1591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08E25C-F015-41B7-9DDC-2295BA74F33A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115F4C-D286-4C8D-93CA-5490D866987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FEBE4E-B737-40D9-8A39-E259F2DB8360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D61FBA3-B6D3-4DC9-8CA3-D0B68B6E854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70B3DD-CB82-4442-BC64-C25CD149A6CE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370EAE-5378-48FF-B536-0C9F1BF16012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95AE52-5B55-4D31-A7F0-2A1A5CC26A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30A10F-A5D5-4584-8CB3-67FB7E198391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635021-9C0D-40FA-8D5C-FE6B7FB33AAC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7AA5E7E3-E83C-43D2-8EC7-6A5FA46960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2C3F651-C527-4BA6-96C9-81FC5DB83A2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5AD687-2366-4014-B018-6936607813B8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E65708-BA02-466D-B817-754DBAD1B8D5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D725B2-E370-4096-8A60-13C5725D7997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6F12B2-22E3-4677-9F7D-C6D5CA41678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0F9573-1A08-48A4-946F-56037198E650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D6AC0-254E-4D7E-9AD0-212C538051C8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4C8BED-4D58-4866-AB8A-5B217B15F6FD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38E3D72-CE04-4235-9024-E46391C5C53F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A1962B8-FF1F-4A03-ABC5-F4043D18113F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15103C8-F101-41DA-B796-DFCD0A02B4D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D5077-3129-43A8-9CD9-6ABDF4048DEA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BC409FE-D456-4151-BE1F-65BD91EAD347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0CF3C1-A100-42C7-9247-C104844B73A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E68383-08B6-4077-84DC-AA12C184D9A8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ED46607-1991-4CB8-A3F7-5D87F08CD9DC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9E35B1-DE57-47AC-B0D8-9BFA3E4C2C86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96E9456-90C4-4251-9BF9-69D06342B827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06B76F-3D79-4673-B7BC-19895B49932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45AE351-9C2F-4CA2-9168-7CC8A450D528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32F6B5-81CE-4D51-B649-E76D0053BB97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B54E9-2992-48F7-9CB0-F5BE4907E2B7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506680E-44BA-4C52-9FE0-2DBAD5F228CD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3C4EAE-9FF1-41D7-9048-33013AD8261E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E6D5A8-B29D-4440-BDED-66B0F505524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C933D8-BC53-45AC-BED7-8535057DC71B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6EEB25-626E-4635-A02D-B8E2E6F1CFB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4CFE5C0-C6C2-4B32-8A2E-E1BFFCBC5605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45C21E-7898-4F42-9636-B22FE9583943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BD1F48-F511-43EF-B639-DF545167B30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15B330-0B2D-4B8D-A729-B03DAA27C113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519532D-8C1C-411A-893A-956F2810342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642F8-E2CE-4126-BB55-94DD73EA782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AACC8C-54AF-4587-8A6F-F3A732388F4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Forr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BAEA3-0EB9-40DE-BBF3-53525AE91633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487C2-F002-40BE-97D5-6355F2E7197A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B5F679-8D00-42EE-AAD8-ECFA68E81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DB9478FE-E8E1-4C39-9DAD-F47AE60B3278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9A6004-0A3C-4F57-9D53-255C035163D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793C33-5D43-458F-9F3A-7B55CAF4F4CC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543EB6-73B3-418C-9E9A-EE2EFA13E4E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EB21B7-E0EF-4FFF-82CD-7EDB6624656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7B2437-4650-420C-84FE-CE22014DF260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D686CD-E375-429E-913C-753E0A575BE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DF3590-2A9E-4925-877E-C80B2FDDF3E9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8625E83-27B3-442E-AE38-9047C362BA19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80C64C-0F91-40D6-BB6B-32DE4C4BF728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3654DF-C7E6-4674-82BA-688B7F688569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62A4D-5849-4275-9D62-C37C3D771676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812495-B1B5-4007-BF88-C93E25C00DB1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2C8799-E5FC-4DD0-9007-333097CD094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0E805B-9321-4E1E-8381-ED0C62BBAA2B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A891AD-024F-4EDA-9593-A4D2700EF77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CD4E5B0-B800-426E-B8A1-A6AE6BFF93C5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50435E-3467-43A7-8890-F0413CE4EF2A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F3AE2-8DD2-41C8-8C20-02ACDD90C12D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0DC778-EDB5-415F-9CB2-4D9F7EA9BA6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E26033-06E1-4586-8CD1-38A9A5FC011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A2D2AA-F453-478A-BD53-FA2226C8451F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B8C05C4-F8EA-43DE-B6A6-E82538094FD8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4230C87-CA7C-4CFC-BEF5-393637EEE088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40EFCD-C4B1-40FD-B075-055891EA481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4537448-D75B-4BB1-B773-58D2179AF4ED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EDACCA7-B186-4CFF-9A20-E7A8B597C5F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9645A53-42CF-4A95-AF7B-1B9F29CAA349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61AEDD-5E04-4098-895A-E364A5D2225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F23EDF-D21C-486B-8353-25D28E115C38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8305D3E-63AE-439A-9E96-D1D36FD60E8C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F4DCF2-AA23-4747-BDD2-AED937DE1796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73CEA7-078B-41BC-B7AE-0EE79BACBD9A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6D3AEF-1294-4094-8F59-27E697BC03E5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2479048-9ACC-4B96-9219-6D6482A35DA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5F14456-B78E-4630-B9EE-A0FF8FA7A7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9753AD-1FB9-460F-96B4-C83E6735A3ED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06CDB5-6649-4585-93D6-0D49CEE45903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181240CD-A440-465A-942E-54252267C7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915758-BF28-4F31-974F-BD0CEF023F64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EB93CD-BEAE-4611-AEFB-CF53FC298E6B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167CA3-3AB0-4EFB-9CD2-AB74F20B8B9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5B8AC3-7BD1-4343-80FA-EB8052AB878C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B4E0DAD-0216-4030-AE91-51922AF79647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052D2A-3BFF-454D-BFEA-CAA9DB733E4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5A7FCA-194B-4B6F-B0FE-D50812B6A993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EE5D70-2FD8-4057-BFEE-01C6909D8FB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CD64CEF-9094-4D48-9959-1A0393CE28F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206376-6B79-4A6B-BA5F-3EDB38A2F75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5275FA6-8685-454F-9237-40991AF0A984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3F08274-701E-4D29-A9C6-B853D4BD22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03D43F-E3B3-42F6-A8B0-732DC6B4B9F9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548C0AE-FB20-4CDC-9B4F-58D45C89B927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A00C24-7827-4E6E-8F13-7F4A5FF3CBD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49C593-B978-4A5F-B340-554DE08FCCD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45DD93A-8235-485E-A1BE-6D102C61CFFE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B6ABC2-0260-4CD0-BAFC-FDC0A256FDEE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D6EBF79-67A9-4597-A36E-A38616AAA07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2023A2B-A63E-4F5E-B778-BC151E12C2CA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383142D-424A-4374-8E32-D91DBE8E66D8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A2E93A-21AA-4ABF-A945-AD5CC7BA1CB6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CB29AC-B645-42F1-8D89-F1380E22396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0014BAD-92CD-4B11-ABF4-444E949B3611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5F9180E-5472-4E48-B629-DBE33DFC9C2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7A1240-D433-4B75-8BF3-A96F01F9883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DF715E-F8AC-4EAF-A85E-DE16D3A10B48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12FC14-1C81-4C9D-8FAC-5943F583E130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592FA-AE6C-4CD1-92EB-957AD2A4BB0E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005327-5452-4996-AA3D-E00EF4C05F2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C11FFD9-5419-4993-9FAB-8A2E10D827F4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C4362-A15A-4817-845B-9996120DFE40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259F655-A66B-427E-B1EB-F04F1605FDC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4A4968-7E2B-4D9A-9FE8-D4E68E28A180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3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612E-C24D-144A-A4BF-04015FD6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18A5-8C31-254D-B90B-2540D1F1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F015-6752-413A-97B8-B62230CEFA66}" type="datetime1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356AE-7968-B447-8F22-A1B6380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276ED-3C41-4A4C-BD4F-E516ABFD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BB16B96-BCCD-498A-A808-D140BFBAD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9DE0EC6-E168-4CE2-A995-29399BB094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CBB9-87EC-3D44-A1E5-D22786263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B35E7-0B5A-A14A-84D6-00EFAB0DF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6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DDB5-1054-8D4C-9AA6-3ED5BA59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0B03-77B0-4385-85EB-CEAB7EB1A0A3}" type="datetime1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52DC2-3E60-0142-9170-FBF9013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17835-579C-B94B-8F2A-33FAD4DF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B6D9A2-D2A2-4B74-A191-9D43BFE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AF07B09-1163-401D-8671-13E4976EE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7168C67-7BF2-4DDC-BD0A-AC0475CAEC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EED4D-C0BD-2D4F-A8D1-A48D2537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2AF-0EBF-464B-98E4-50DB3487D9E5}" type="datetime1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56A6B-A2FB-FC48-BCE0-09477CC9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23F81-E61B-4F4E-B5C4-A59E0758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F6920-96FC-4084-8706-900AEA2D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7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9ECC5-C873-F040-BE0F-2A55082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AC3-BB32-4002-95D7-5AA864480ADF}" type="datetime1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CE75-F02A-4448-BAB8-70E98D52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414D-7C68-5840-8B84-E46F192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C7924-9341-E541-8B59-5261546A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3A46-DF09-4342-BAA5-DE35DA4B92AF}" type="datetime1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CF7F2-8CBA-224B-9DB2-54C75615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0643-23B6-EB41-834D-DBEA47F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E6AD52-D187-492A-A047-6D7FBE621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1450" y="571500"/>
            <a:ext cx="6376988" cy="5524500"/>
          </a:xfrm>
        </p:spPr>
        <p:txBody>
          <a:bodyPr tIns="648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AA690-CF84-4FEE-AA1C-1C509FE6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0"/>
            <a:ext cx="4502150" cy="133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0DA96-BDE7-4ADB-A503-D7C10F82F4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324-934E-7846-BB81-3907F38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BA1DB-4106-EF4F-8700-B26166EA4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1975" y="1524000"/>
            <a:ext cx="11066463" cy="4572001"/>
          </a:xfrm>
          <a:prstGeom prst="rect">
            <a:avLst/>
          </a:prstGeom>
        </p:spPr>
        <p:txBody>
          <a:bodyPr vert="eaVert" l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18D6-0214-C941-BA62-C9613341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2E37-2EF3-4C0A-9D85-0982253D2BF8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7943-F504-2949-B451-28B20B6F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75DD-A632-C648-A0C2-AE83328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377FE-4693-7745-8640-ADA675200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02712" y="571499"/>
            <a:ext cx="2630487" cy="55245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141EA-B0A5-134E-B90A-1B2E97224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1" y="571500"/>
            <a:ext cx="8256587" cy="5524500"/>
          </a:xfrm>
          <a:prstGeom prst="rect">
            <a:avLst/>
          </a:prstGeom>
        </p:spPr>
        <p:txBody>
          <a:bodyPr vert="eaVert" t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7FB3-AAD4-8845-86E6-33F7E1FC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B015-829F-4ABF-B4AA-C13CEE3F5425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588-9CA0-D64C-9C78-815A0448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CA-79CD-CE40-9436-DB3E33D3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ADB55-FA0E-4684-A5B0-316FA9298C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3F025E-6B5A-4B53-87BC-5E9F9C18E126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430A1-9413-48F2-A85D-CE9360596B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7E017-C22A-4209-B131-F3481D0F34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slide">
    <p:bg>
      <p:bgPr>
        <a:solidFill>
          <a:srgbClr val="004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72A8CDCC-18F9-4D32-9869-2E7D400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EB5D2-1005-456D-A79D-66CA212B8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B104-F998-4269-AF14-48FC9991E30D}"/>
              </a:ext>
            </a:extLst>
          </p:cNvPr>
          <p:cNvGrpSpPr/>
          <p:nvPr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D27A2BF-324F-4340-BEA4-42B4065EDF37}"/>
                </a:ext>
              </a:extLst>
            </p:cNvPr>
            <p:cNvSpPr/>
            <p:nvPr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EF922F-6CF0-4513-B476-EEB423364A2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E2C634D-9F74-4BF0-88B6-6D028BA92395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85EFA-3982-4B04-AACE-E288E1BF164C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B45989-E7C0-4585-8507-BAAF9E58F451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59CACD-D29F-48F3-A670-2DD80BD14BF9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CCE464-B394-4231-8293-95D259E73043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C90746-4808-4E6D-97D0-69499E778E1B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12A229-0438-472A-B438-AD48A4569F8F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6332CB-85AA-405A-BDE7-D2DEC73B4498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C69E16-30BE-4C51-8B05-BD80C0144A1C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A7AFC30-C619-4B14-88D6-E325A7899FF6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1756610-0CA5-4B45-96F1-A7EC99A406AB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4D7F69A-A264-48A7-AA75-7C49761DDAF3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7FE45-FB1A-4E6A-A1BA-8C547B3BDBF8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6396A1-77D3-4465-8DD4-8DB0B1A1FCD7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874FF6-A1DB-4265-B8D8-4FCA5BF1CA7F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B5DF716-75F5-4C39-AC64-2EF0AF598B7D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69515E5-120F-4D05-8232-E16696320868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8E27EB4-AD2A-4B39-8D01-F92A48E71CDD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24543-469B-4977-AFD8-3CEAA6C1738B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B2B3C58-A9D4-4EA0-8D95-51C2BC4D5057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EEB8954-0AA2-4BE4-A4F0-C86E253B98A8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75C8A4-1B1C-4831-BD91-B67115C11D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0B80CE-A242-4FC9-9408-3EACF0A9792B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991106E-E756-4FF7-975F-F24D2E53D946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296-8933-4938-A6C4-2A6586C3C3CF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7565CDC-3999-4280-99DB-11B269E99C0C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DE6628D-4D1E-45CC-A260-AD21274561C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1F3638-9F36-406F-9B9B-38762388F01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E75E003-BDE4-42FD-92D1-F0E9F985AC68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D928E72-78E9-4358-8629-49373D413B9D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E2FD2D-BBEE-4B7E-93A9-5ED531AFC3A3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68B4D99-2213-4A99-8ADA-002301CF4DAE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F75828-FDA8-4239-86D3-1815E2342188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209DF25-1B90-44C1-BE32-141F5DF9119A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686B7A8-B6C5-49C9-8B10-4876A70A7487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1F74CA-1FA5-4194-9D29-521170D016C0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2DFEB0F-8A0A-410E-A83C-61F8729B4456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51228E6-876E-43EE-9EC6-FFB66ECF6363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" name="Picture 5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1C48954-A617-42C7-B9FF-A637CA3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C071BD-A785-4C0D-985E-98F9DD01B7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133AFD-BF32-428A-94C7-DE31B6FECC42}"/>
              </a:ext>
            </a:extLst>
          </p:cNvPr>
          <p:cNvGrpSpPr/>
          <p:nvPr userDrawn="1"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EB10E2-FA71-4B72-B2D0-D2EEC86E8F8F}"/>
                </a:ext>
              </a:extLst>
            </p:cNvPr>
            <p:cNvSpPr/>
            <p:nvPr userDrawn="1"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2B8280-D26C-45B9-A5E5-C12553923C8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461C7F1C-621B-462C-AA32-5D9F001351ED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EAF37E2-200E-4FC9-9004-0CCF867D83EA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31F8CF0-6C54-4314-B543-78FDFA26C6C5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FB17F61-A039-482F-A7C1-B3573A4C033A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C33523-9202-4783-AD6E-6A8CA9D11031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C552B7-CA3B-4852-9CCA-26744E512559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6ED1E9D-4C5F-4503-B674-810C5FFAA6DC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0DF6632-23DE-4569-B89A-B6A2E0330DBA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A1A3BCA-8439-4396-BC1C-B31BBDE06B86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AEABB9C-681B-4849-BDCE-2D1FA59FD67F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33A9B8D-6B01-4D1C-A596-A7D4BFB3BF65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7B67B1-D66A-472B-8064-ACC1D11FEB35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7">
              <a:extLst>
                <a:ext uri="{FF2B5EF4-FFF2-40B4-BE49-F238E27FC236}">
                  <a16:creationId xmlns:a16="http://schemas.microsoft.com/office/drawing/2014/main" id="{DCD03B8C-A33F-42C9-879B-3D489C11031C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BED2CF3-9861-4D16-BBBE-8FA7603082E7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1B5A1C-8EB2-42B7-BFF5-C128D6D88BB1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6EEEAC8-BBE2-4CAC-9960-DDB90FBEA8D4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E88F886-D212-40E6-B9C9-3B4146592D22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9D3E3F-7238-479A-AEFC-67FE4EB05F2C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90CFA8-6E38-4615-B0F1-9B3925924AE2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EBD1085-0C9F-49E6-923B-1A40F46C6888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C53A263-F7BE-460D-9435-79D74A202FF3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F163876-D3ED-4E2C-8866-D242A784F683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BB8982-7F8E-4B0A-B1DF-62956F7BBEA5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B707ED-1D3A-42DD-AA2B-2C3E130585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FD6279B-C57C-42BE-9AFC-BCA9B0A6ADC5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7">
              <a:extLst>
                <a:ext uri="{FF2B5EF4-FFF2-40B4-BE49-F238E27FC236}">
                  <a16:creationId xmlns:a16="http://schemas.microsoft.com/office/drawing/2014/main" id="{22DDD2D7-35BB-4FE0-9186-416CEA8624C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F71B006-0735-4115-B2BD-BBE43E001E4A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043A43-E4EC-4080-A118-D1F975E44171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4C1DC9A-ACC0-4CF9-84A4-FA6DFCA1F92A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46A797-CDC4-45C6-9AE3-7C9D81FBDFA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57445BF-E5E7-40C8-B96E-4CE4B6CB765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1FCC4E9-0E43-45CE-8CC7-7510328729A0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05EF20B-895C-495D-9FEA-57941AC47FC4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059570-58FD-4AE0-ADA0-80D74E2EE7B7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3D99F00-30BF-45C0-B4B3-6111B6E7F6B8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4B7D852-4F75-4C9B-8F51-158C3DF545F4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A5A6AC9-71DD-41FE-B124-52C9CE606376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6DA752-4DFD-4408-905F-3904DF848EA1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92AB1-B0EC-4548-B19D-02AAC6D6096A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C3A772B-45B0-44CA-A5E3-D9A3D15A8A8C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727102-722D-47D1-9CBB-A32325CBE8D1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FEE00-8954-4C83-806D-9ED183E14BA2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ED0D-BC83-46B1-8E37-75D882403757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603BE-CBA6-447B-A64E-86261B6EA3B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298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7460-ABEA-41FF-9036-E120E2B48F12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1323F90-3698-4BD6-BFB8-ECDF457AB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B055D4-F812-44D6-BB24-BE6547C1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0" bIns="1080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AA6B095-61F0-4540-8683-6B820D38E7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, Subheader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CEFF7-4494-4F7B-8F26-59AA79EA0D07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F8AA614-57D2-47A0-8639-EB1DD3514C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CCEEF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D5A788-D728-4F09-A931-97221FC9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151200" bIns="9000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3F4CD-F85E-4F7B-8F66-158FE76CD562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24C82-6BBC-4B8A-90F5-8B3B62871CD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737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AE12-1308-4D0F-B44E-3BFA2CD20A7C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FD4266B-31A9-4483-93E2-A052F82ABF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5150-C2BA-45C1-BE58-06614E671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4942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47D-32E5-4342-87B4-D73A54CEBD54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3571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4429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5287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6145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700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7861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716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D5A42EB-CC21-4E60-A413-D1DF18405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2B132-FE03-45CC-86E3-E18AFB9D65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0132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, time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3C6D-306E-4310-B47D-F6E5DDA4A74A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2713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2713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2713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2713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271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2713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2713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4949753-4056-4988-B5EA-60C360012B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64500" y="1524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DC6E7D9D-F477-47D4-9D3E-07D82E25C1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64500" y="2095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2CA68E9-DFA0-49E5-A2F7-87590A06BD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64500" y="2667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2605DC94-4DC9-41B2-B23C-DDCBF8C152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64500" y="3238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F86CC43F-CEC4-42DC-934F-E7EE0396DE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64500" y="3810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57E4707-B3AE-42D2-BC6D-2E2DFE694C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64500" y="4381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FEE618D4-EA09-4C32-B6CA-72190766F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64500" y="4953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C2F728FB-EF53-403C-BDA8-2F4EC4C091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4500" y="5524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E5F73DA1-104C-4FB8-AF30-C386BD883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AEA29-AEA2-4FA2-8C65-55DAE298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32168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kager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A71AB-9766-4FC5-AB08-262A9E378646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8C213-E462-411F-83BB-9A6A779BB8E4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aphic 1">
            <a:extLst>
              <a:ext uri="{FF2B5EF4-FFF2-40B4-BE49-F238E27FC236}">
                <a16:creationId xmlns:a16="http://schemas.microsoft.com/office/drawing/2014/main" id="{7EC95581-46BD-4FCA-9AC1-0E55436D017D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5959C5-22B9-4B63-8237-147A7F6B1CBD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CB0FC0E-8DFA-4622-9C19-86324B111456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3E58FE7-1EF0-43BD-9823-59BA5E946E6A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EA225-C9B1-4CAB-AE73-688484E90CBB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EBE0AE-976C-430C-B640-531B73A76DCD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130956-AE9C-41A3-BB39-CBAE47ADA6A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24980D-5F9C-479D-9B93-2085E49F0606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24AFB6-409C-4EBC-B563-05BF3973DBB1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8B022C-1EC1-4728-A9FE-8F0CC117787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6AD275-D7C8-4572-9AD0-214244CA135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DAA559-2015-4958-859A-3FF2E1A06D3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B4CFDF-652A-4E72-921E-F5208753AB7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BD6FA36-55E5-40DA-BA90-499A753CE3E5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8F7D2-CBCB-4FE4-BB3B-45B6AA0054DE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D32336-018B-4E59-9F6C-33F1AFAB45CF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F92FEEE-3946-4923-A65C-11A501A657B6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874D86-30DC-4DA7-836A-82F7360D51CD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484535-D4B2-4BD0-B05C-247290EAAF4C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D442E0-43B1-4185-8516-A3178070504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D7647B0-25F9-4B00-85CA-06864080E48F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3E58EB-7C25-4578-B701-127AE0E42A7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727A10C-DF48-4BD4-8A77-245F956E7B5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98CE42-2DDF-4BE7-8A31-0E614A513182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C572E2-D736-43EB-9D14-08FD0DCED1E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7F58BA-2514-4153-8A4E-42E5EE9A1865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ADC018-289F-4893-A5FF-DFE35675BC5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983D4B-4D72-4A91-ABA2-08B97E44BAF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510E78-20DE-4BB6-AA14-F68747A4113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F7C44-C2F2-4828-AB1F-F4E1F35DEEE0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D766E02-6CE7-49F5-AA3D-2AA73153DCC4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B799F9-6549-45C9-B2F2-37662B65FA11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BE1B5F-2A87-4D81-9621-9AD2CAAAEC71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79EC3E-6E7F-460E-9D3C-ED40D395D6F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ACC8EB-11ED-4EC5-B10F-9627809A4D87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89E6F8-60B6-4E6E-8D0B-4CFC76CD85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D37AE1-7F47-4AB2-A29D-F1094F4A8E9A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6EB737-D87F-420D-8F0C-6CC249DBF73B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aphic 1">
            <a:extLst>
              <a:ext uri="{FF2B5EF4-FFF2-40B4-BE49-F238E27FC236}">
                <a16:creationId xmlns:a16="http://schemas.microsoft.com/office/drawing/2014/main" id="{E36481D6-15F8-4A5A-AB8A-6E7BA5F34B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DF464-0E5F-4334-8239-AAFAA71D40E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43C830-F2B8-46C6-BE66-7FCA5A95EE44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9AB91F-0E96-47EC-A401-063EFBA52B38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67EC48-6EC6-4D86-AA39-7E4B3FD1767E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7E3C004-DFC3-4805-B401-0CB3FAB3758B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D116E1-7569-4E1E-B1D2-D8873165307B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63482C2-43D9-422C-BCE9-D76A127DDC5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0D1FEA2-24D3-4514-A13D-5EDB707458EB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D3A480-FFA0-430D-B8B1-834AC160DD65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CDFDED2-14CF-4E3F-A6EC-62D4D3481E21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E7D8CC-344A-4972-AE2A-8B15F8FC4A43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0055F5-FEC5-4C52-9BE0-3269CB530FAB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6CFE47-1116-4C5A-8AA7-D0D53D499284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1393E4-21B1-4BB7-A7A0-97073CAECEE5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2CFF5F0-57F8-419A-B91E-BA7333CF723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E3CAE1-7B64-450E-BBE7-223766A126F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96335F-08E0-4D70-A044-92B4FB34CF2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2337F2-12BA-4516-8652-2068FA5FA76A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E8821D7-2D18-4DF8-8479-DE439AA1F0A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6CB95-BDC8-46F4-ACB1-D0E0DE3CF2A7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0FF8C8-FC04-4665-8180-ADBDBA8C3E7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C9353F-6068-439B-B4E3-67B58ECB0C09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7585E9-F43E-4D26-A4C5-8E023DC3F2C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DA65E5F-8823-4063-9C00-F3BCB2CB09B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C25FA0-E4BC-4574-8633-01245C9E666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F77037-B72F-4F79-8BD1-4FE2A705326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4C1FD-1E71-417A-B7D7-6EBDEC1AD295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74B8F34-A901-41E4-A27E-A62853A0B844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BAB694-FC25-4357-B87E-E53E23C52B64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2AAF05-6143-4698-93F1-9D7CEEF95490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D0B70A-8D0D-4278-916C-09A703764C15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1A4758E-357D-4788-9F92-8C8726B4E8B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11BCB3A-1C79-4DFC-A012-1F9492232E06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41B340-8067-48AA-9249-7138474AEFC8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4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1713-2D4C-2B4D-80A9-C06D8869C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83900" y="6510135"/>
            <a:ext cx="749300" cy="190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170EF0C3-1A34-42B8-9805-F70397884725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3052-2FCF-F048-BEF5-8C069368B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7300" y="6510135"/>
            <a:ext cx="8162925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 cap="all" baseline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99E4-875C-CD4F-A331-0C4B88FE6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801" y="6510135"/>
            <a:ext cx="381000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AEA451-C323-4B29-A3E6-A44C1E878478}"/>
              </a:ext>
            </a:extLst>
          </p:cNvPr>
          <p:cNvSpPr/>
          <p:nvPr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DC4DCA-6B4F-4F5B-9B70-D01CE87A4850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4027-BFBA-42C6-8A3F-E5FAD91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333500"/>
            <a:ext cx="11071225" cy="4762501"/>
          </a:xfrm>
          <a:prstGeom prst="rect">
            <a:avLst/>
          </a:prstGeom>
        </p:spPr>
        <p:txBody>
          <a:bodyPr vert="horz" lIns="0" tIns="144000" rIns="28800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0D0722C-5DFB-4287-9025-381DC7D5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 vert="horz" lIns="0" tIns="162000" rIns="0" bIns="108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B6DBF-F186-40F5-B66E-019268355D03}"/>
              </a:ext>
            </a:extLst>
          </p:cNvPr>
          <p:cNvSpPr/>
          <p:nvPr userDrawn="1"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308B8-06A2-4D99-A444-561BE45CE8DF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6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lang="en-US" sz="2600" b="1" i="0" kern="1200" spc="30" baseline="0" dirty="0">
          <a:solidFill>
            <a:schemeClr val="accent1"/>
          </a:solidFill>
          <a:latin typeface="+mj-lt"/>
          <a:ea typeface="+mj-ea"/>
          <a:cs typeface="Segoe UI Semibold" panose="020B0702040204020203" pitchFamily="34" charset="0"/>
        </a:defRPr>
      </a:lvl1pPr>
    </p:titleStyle>
    <p:bodyStyle>
      <a:lvl1pPr marL="187325" indent="-187325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8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1pPr>
      <a:lvl2pPr marL="373063" indent="-185738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6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2pPr>
      <a:lvl3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3pPr>
      <a:lvl4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4pPr>
      <a:lvl5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4" userDrawn="1">
          <p15:clr>
            <a:srgbClr val="A4A3A4"/>
          </p15:clr>
        </p15:guide>
        <p15:guide id="105" pos="7680" userDrawn="1">
          <p15:clr>
            <a:srgbClr val="A4A3A4"/>
          </p15:clr>
        </p15:guide>
        <p15:guide id="106" pos="118" userDrawn="1">
          <p15:clr>
            <a:srgbClr val="A4A3A4"/>
          </p15:clr>
        </p15:guide>
        <p15:guide id="107" pos="234" userDrawn="1">
          <p15:clr>
            <a:srgbClr val="A4A3A4"/>
          </p15:clr>
        </p15:guide>
        <p15:guide id="108" pos="354" userDrawn="1">
          <p15:clr>
            <a:srgbClr val="F26B43"/>
          </p15:clr>
        </p15:guide>
        <p15:guide id="109" pos="472" userDrawn="1">
          <p15:clr>
            <a:srgbClr val="A4A3A4"/>
          </p15:clr>
        </p15:guide>
        <p15:guide id="110" pos="590" userDrawn="1">
          <p15:clr>
            <a:srgbClr val="A4A3A4"/>
          </p15:clr>
        </p15:guide>
        <p15:guide id="111" pos="708" userDrawn="1">
          <p15:clr>
            <a:srgbClr val="A4A3A4"/>
          </p15:clr>
        </p15:guide>
        <p15:guide id="112" pos="827" userDrawn="1">
          <p15:clr>
            <a:srgbClr val="F26B43"/>
          </p15:clr>
        </p15:guide>
        <p15:guide id="113" pos="945" userDrawn="1">
          <p15:clr>
            <a:srgbClr val="F26B43"/>
          </p15:clr>
        </p15:guide>
        <p15:guide id="114" pos="1063" userDrawn="1">
          <p15:clr>
            <a:srgbClr val="A4A3A4"/>
          </p15:clr>
        </p15:guide>
        <p15:guide id="115" pos="1181" userDrawn="1">
          <p15:clr>
            <a:srgbClr val="A4A3A4"/>
          </p15:clr>
        </p15:guide>
        <p15:guide id="116" pos="1299" userDrawn="1">
          <p15:clr>
            <a:srgbClr val="A4A3A4"/>
          </p15:clr>
        </p15:guide>
        <p15:guide id="117" pos="1417" userDrawn="1">
          <p15:clr>
            <a:srgbClr val="F26B43"/>
          </p15:clr>
        </p15:guide>
        <p15:guide id="118" pos="1536" userDrawn="1">
          <p15:clr>
            <a:srgbClr val="F26B43"/>
          </p15:clr>
        </p15:guide>
        <p15:guide id="119" pos="1654" userDrawn="1">
          <p15:clr>
            <a:srgbClr val="A4A3A4"/>
          </p15:clr>
        </p15:guide>
        <p15:guide id="120" pos="1772" userDrawn="1">
          <p15:clr>
            <a:srgbClr val="A4A3A4"/>
          </p15:clr>
        </p15:guide>
        <p15:guide id="121" pos="1890" userDrawn="1">
          <p15:clr>
            <a:srgbClr val="A4A3A4"/>
          </p15:clr>
        </p15:guide>
        <p15:guide id="122" pos="2008" userDrawn="1">
          <p15:clr>
            <a:srgbClr val="F26B43"/>
          </p15:clr>
        </p15:guide>
        <p15:guide id="123" pos="2126" userDrawn="1">
          <p15:clr>
            <a:srgbClr val="F26B43"/>
          </p15:clr>
        </p15:guide>
        <p15:guide id="124" pos="2244" userDrawn="1">
          <p15:clr>
            <a:srgbClr val="A4A3A4"/>
          </p15:clr>
        </p15:guide>
        <p15:guide id="125" pos="2363" userDrawn="1">
          <p15:clr>
            <a:srgbClr val="A4A3A4"/>
          </p15:clr>
        </p15:guide>
        <p15:guide id="126" pos="2481" userDrawn="1">
          <p15:clr>
            <a:srgbClr val="A4A3A4"/>
          </p15:clr>
        </p15:guide>
        <p15:guide id="127" pos="2599" userDrawn="1">
          <p15:clr>
            <a:srgbClr val="F26B43"/>
          </p15:clr>
        </p15:guide>
        <p15:guide id="128" pos="2717" userDrawn="1">
          <p15:clr>
            <a:srgbClr val="F26B43"/>
          </p15:clr>
        </p15:guide>
        <p15:guide id="129" pos="2835" userDrawn="1">
          <p15:clr>
            <a:srgbClr val="A4A3A4"/>
          </p15:clr>
        </p15:guide>
        <p15:guide id="130" pos="2953" userDrawn="1">
          <p15:clr>
            <a:srgbClr val="A4A3A4"/>
          </p15:clr>
        </p15:guide>
        <p15:guide id="131" pos="3072" userDrawn="1">
          <p15:clr>
            <a:srgbClr val="A4A3A4"/>
          </p15:clr>
        </p15:guide>
        <p15:guide id="132" pos="3190" userDrawn="1">
          <p15:clr>
            <a:srgbClr val="F26B43"/>
          </p15:clr>
        </p15:guide>
        <p15:guide id="133" pos="3308" userDrawn="1">
          <p15:clr>
            <a:srgbClr val="F26B43"/>
          </p15:clr>
        </p15:guide>
        <p15:guide id="134" pos="3426" userDrawn="1">
          <p15:clr>
            <a:srgbClr val="A4A3A4"/>
          </p15:clr>
        </p15:guide>
        <p15:guide id="135" pos="3544" userDrawn="1">
          <p15:clr>
            <a:srgbClr val="A4A3A4"/>
          </p15:clr>
        </p15:guide>
        <p15:guide id="136" pos="3662" userDrawn="1">
          <p15:clr>
            <a:srgbClr val="A4A3A4"/>
          </p15:clr>
        </p15:guide>
        <p15:guide id="137" pos="3780" userDrawn="1">
          <p15:clr>
            <a:srgbClr val="F26B43"/>
          </p15:clr>
        </p15:guide>
        <p15:guide id="138" pos="3899" userDrawn="1">
          <p15:clr>
            <a:srgbClr val="F26B43"/>
          </p15:clr>
        </p15:guide>
        <p15:guide id="139" pos="4017" userDrawn="1">
          <p15:clr>
            <a:srgbClr val="A4A3A4"/>
          </p15:clr>
        </p15:guide>
        <p15:guide id="140" pos="4135" userDrawn="1">
          <p15:clr>
            <a:srgbClr val="A4A3A4"/>
          </p15:clr>
        </p15:guide>
        <p15:guide id="141" pos="4253" userDrawn="1">
          <p15:clr>
            <a:srgbClr val="A4A3A4"/>
          </p15:clr>
        </p15:guide>
        <p15:guide id="142" pos="4371" userDrawn="1">
          <p15:clr>
            <a:srgbClr val="F26B43"/>
          </p15:clr>
        </p15:guide>
        <p15:guide id="143" pos="4489" userDrawn="1">
          <p15:clr>
            <a:srgbClr val="F26B43"/>
          </p15:clr>
        </p15:guide>
        <p15:guide id="144" pos="4608" userDrawn="1">
          <p15:clr>
            <a:srgbClr val="A4A3A4"/>
          </p15:clr>
        </p15:guide>
        <p15:guide id="145" pos="4726" userDrawn="1">
          <p15:clr>
            <a:srgbClr val="A4A3A4"/>
          </p15:clr>
        </p15:guide>
        <p15:guide id="146" pos="4844" userDrawn="1">
          <p15:clr>
            <a:srgbClr val="A4A3A4"/>
          </p15:clr>
        </p15:guide>
        <p15:guide id="147" pos="4962" userDrawn="1">
          <p15:clr>
            <a:srgbClr val="F26B43"/>
          </p15:clr>
        </p15:guide>
        <p15:guide id="148" pos="5080" userDrawn="1">
          <p15:clr>
            <a:srgbClr val="F26B43"/>
          </p15:clr>
        </p15:guide>
        <p15:guide id="149" pos="5198" userDrawn="1">
          <p15:clr>
            <a:srgbClr val="A4A3A4"/>
          </p15:clr>
        </p15:guide>
        <p15:guide id="150" pos="5316" userDrawn="1">
          <p15:clr>
            <a:srgbClr val="A4A3A4"/>
          </p15:clr>
        </p15:guide>
        <p15:guide id="151" pos="5435" userDrawn="1">
          <p15:clr>
            <a:srgbClr val="A4A3A4"/>
          </p15:clr>
        </p15:guide>
        <p15:guide id="152" pos="5553" userDrawn="1">
          <p15:clr>
            <a:srgbClr val="F26B43"/>
          </p15:clr>
        </p15:guide>
        <p15:guide id="153" pos="5671" userDrawn="1">
          <p15:clr>
            <a:srgbClr val="F26B43"/>
          </p15:clr>
        </p15:guide>
        <p15:guide id="154" pos="5789" userDrawn="1">
          <p15:clr>
            <a:srgbClr val="A4A3A4"/>
          </p15:clr>
        </p15:guide>
        <p15:guide id="155" pos="5907" userDrawn="1">
          <p15:clr>
            <a:srgbClr val="A4A3A4"/>
          </p15:clr>
        </p15:guide>
        <p15:guide id="156" pos="6025" userDrawn="1">
          <p15:clr>
            <a:srgbClr val="A4A3A4"/>
          </p15:clr>
        </p15:guide>
        <p15:guide id="157" pos="6144" userDrawn="1">
          <p15:clr>
            <a:srgbClr val="F26B43"/>
          </p15:clr>
        </p15:guide>
        <p15:guide id="158" pos="6262" userDrawn="1">
          <p15:clr>
            <a:srgbClr val="F26B43"/>
          </p15:clr>
        </p15:guide>
        <p15:guide id="159" pos="6380" userDrawn="1">
          <p15:clr>
            <a:srgbClr val="A4A3A4"/>
          </p15:clr>
        </p15:guide>
        <p15:guide id="160" pos="6498" userDrawn="1">
          <p15:clr>
            <a:srgbClr val="A4A3A4"/>
          </p15:clr>
        </p15:guide>
        <p15:guide id="161" pos="6616" userDrawn="1">
          <p15:clr>
            <a:srgbClr val="A4A3A4"/>
          </p15:clr>
        </p15:guide>
        <p15:guide id="162" pos="6734" userDrawn="1">
          <p15:clr>
            <a:srgbClr val="F26B43"/>
          </p15:clr>
        </p15:guide>
        <p15:guide id="163" pos="6852" userDrawn="1">
          <p15:clr>
            <a:srgbClr val="F26B43"/>
          </p15:clr>
        </p15:guide>
        <p15:guide id="164" pos="6971" userDrawn="1">
          <p15:clr>
            <a:srgbClr val="A4A3A4"/>
          </p15:clr>
        </p15:guide>
        <p15:guide id="165" pos="7089" userDrawn="1">
          <p15:clr>
            <a:srgbClr val="A4A3A4"/>
          </p15:clr>
        </p15:guide>
        <p15:guide id="166" pos="7207" userDrawn="1">
          <p15:clr>
            <a:srgbClr val="A4A3A4"/>
          </p15:clr>
        </p15:guide>
        <p15:guide id="167" pos="7325" userDrawn="1">
          <p15:clr>
            <a:srgbClr val="F26B43"/>
          </p15:clr>
        </p15:guide>
        <p15:guide id="168" pos="7443" userDrawn="1">
          <p15:clr>
            <a:srgbClr val="A4A3A4"/>
          </p15:clr>
        </p15:guide>
        <p15:guide id="169" pos="7561" userDrawn="1">
          <p15:clr>
            <a:srgbClr val="A4A3A4"/>
          </p15:clr>
        </p15:guide>
        <p15:guide id="170" orient="horz" userDrawn="1">
          <p15:clr>
            <a:srgbClr val="A4A3A4"/>
          </p15:clr>
        </p15:guide>
        <p15:guide id="171" orient="horz" pos="4320" userDrawn="1">
          <p15:clr>
            <a:srgbClr val="A4A3A4"/>
          </p15:clr>
        </p15:guide>
        <p15:guide id="172" orient="horz" pos="120" userDrawn="1">
          <p15:clr>
            <a:srgbClr val="A4A3A4"/>
          </p15:clr>
        </p15:guide>
        <p15:guide id="173" orient="horz" pos="240" userDrawn="1">
          <p15:clr>
            <a:srgbClr val="A4A3A4"/>
          </p15:clr>
        </p15:guide>
        <p15:guide id="174" orient="horz" pos="360" userDrawn="1">
          <p15:clr>
            <a:srgbClr val="F26B43"/>
          </p15:clr>
        </p15:guide>
        <p15:guide id="175" orient="horz" pos="480" userDrawn="1">
          <p15:clr>
            <a:srgbClr val="A4A3A4"/>
          </p15:clr>
        </p15:guide>
        <p15:guide id="176" orient="horz" pos="600" userDrawn="1">
          <p15:clr>
            <a:srgbClr val="A4A3A4"/>
          </p15:clr>
        </p15:guide>
        <p15:guide id="177" orient="horz" pos="720" userDrawn="1">
          <p15:clr>
            <a:srgbClr val="A4A3A4"/>
          </p15:clr>
        </p15:guide>
        <p15:guide id="178" orient="horz" pos="840" userDrawn="1">
          <p15:clr>
            <a:srgbClr val="F26B43"/>
          </p15:clr>
        </p15:guide>
        <p15:guide id="179" orient="horz" pos="960" userDrawn="1">
          <p15:clr>
            <a:srgbClr val="F26B43"/>
          </p15:clr>
        </p15:guide>
        <p15:guide id="180" orient="horz" pos="1080" userDrawn="1">
          <p15:clr>
            <a:srgbClr val="A4A3A4"/>
          </p15:clr>
        </p15:guide>
        <p15:guide id="181" orient="horz" pos="1200" userDrawn="1">
          <p15:clr>
            <a:srgbClr val="A4A3A4"/>
          </p15:clr>
        </p15:guide>
        <p15:guide id="182" orient="horz" pos="1320" userDrawn="1">
          <p15:clr>
            <a:srgbClr val="A4A3A4"/>
          </p15:clr>
        </p15:guide>
        <p15:guide id="183" orient="horz" pos="1440" userDrawn="1">
          <p15:clr>
            <a:srgbClr val="F26B43"/>
          </p15:clr>
        </p15:guide>
        <p15:guide id="184" orient="horz" pos="1560" userDrawn="1">
          <p15:clr>
            <a:srgbClr val="F26B43"/>
          </p15:clr>
        </p15:guide>
        <p15:guide id="185" orient="horz" pos="1680" userDrawn="1">
          <p15:clr>
            <a:srgbClr val="A4A3A4"/>
          </p15:clr>
        </p15:guide>
        <p15:guide id="186" orient="horz" pos="1800" userDrawn="1">
          <p15:clr>
            <a:srgbClr val="A4A3A4"/>
          </p15:clr>
        </p15:guide>
        <p15:guide id="187" orient="horz" pos="1920" userDrawn="1">
          <p15:clr>
            <a:srgbClr val="A4A3A4"/>
          </p15:clr>
        </p15:guide>
        <p15:guide id="188" orient="horz" pos="2040" userDrawn="1">
          <p15:clr>
            <a:srgbClr val="F26B43"/>
          </p15:clr>
        </p15:guide>
        <p15:guide id="189" orient="horz" pos="2160" userDrawn="1">
          <p15:clr>
            <a:srgbClr val="F26B43"/>
          </p15:clr>
        </p15:guide>
        <p15:guide id="190" orient="horz" pos="2280" userDrawn="1">
          <p15:clr>
            <a:srgbClr val="A4A3A4"/>
          </p15:clr>
        </p15:guide>
        <p15:guide id="191" orient="horz" pos="2400" userDrawn="1">
          <p15:clr>
            <a:srgbClr val="A4A3A4"/>
          </p15:clr>
        </p15:guide>
        <p15:guide id="192" orient="horz" pos="2520" userDrawn="1">
          <p15:clr>
            <a:srgbClr val="A4A3A4"/>
          </p15:clr>
        </p15:guide>
        <p15:guide id="193" orient="horz" pos="2640" userDrawn="1">
          <p15:clr>
            <a:srgbClr val="F26B43"/>
          </p15:clr>
        </p15:guide>
        <p15:guide id="194" orient="horz" pos="2760" userDrawn="1">
          <p15:clr>
            <a:srgbClr val="F26B43"/>
          </p15:clr>
        </p15:guide>
        <p15:guide id="195" orient="horz" pos="2880" userDrawn="1">
          <p15:clr>
            <a:srgbClr val="A4A3A4"/>
          </p15:clr>
        </p15:guide>
        <p15:guide id="196" orient="horz" pos="3000" userDrawn="1">
          <p15:clr>
            <a:srgbClr val="A4A3A4"/>
          </p15:clr>
        </p15:guide>
        <p15:guide id="197" orient="horz" pos="3120" userDrawn="1">
          <p15:clr>
            <a:srgbClr val="A4A3A4"/>
          </p15:clr>
        </p15:guide>
        <p15:guide id="198" orient="horz" pos="3240" userDrawn="1">
          <p15:clr>
            <a:srgbClr val="F26B43"/>
          </p15:clr>
        </p15:guide>
        <p15:guide id="199" orient="horz" pos="3360" userDrawn="1">
          <p15:clr>
            <a:srgbClr val="F26B43"/>
          </p15:clr>
        </p15:guide>
        <p15:guide id="200" orient="horz" pos="3480" userDrawn="1">
          <p15:clr>
            <a:srgbClr val="A4A3A4"/>
          </p15:clr>
        </p15:guide>
        <p15:guide id="201" orient="horz" pos="3600" userDrawn="1">
          <p15:clr>
            <a:srgbClr val="A4A3A4"/>
          </p15:clr>
        </p15:guide>
        <p15:guide id="202" orient="horz" pos="3720" userDrawn="1">
          <p15:clr>
            <a:srgbClr val="A4A3A4"/>
          </p15:clr>
        </p15:guide>
        <p15:guide id="203" orient="horz" pos="3840" userDrawn="1">
          <p15:clr>
            <a:srgbClr val="F26B43"/>
          </p15:clr>
        </p15:guide>
        <p15:guide id="204" orient="horz" pos="3960" userDrawn="1">
          <p15:clr>
            <a:srgbClr val="A4A3A4"/>
          </p15:clr>
        </p15:guide>
        <p15:guide id="205" orient="horz" pos="4080" userDrawn="1">
          <p15:clr>
            <a:srgbClr val="A4A3A4"/>
          </p15:clr>
        </p15:guide>
        <p15:guide id="206" orient="horz" pos="4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42" Type="http://schemas.openxmlformats.org/officeDocument/2006/relationships/image" Target="../media/image47.svg"/><Relationship Id="rId47" Type="http://schemas.openxmlformats.org/officeDocument/2006/relationships/image" Target="../media/image52.png"/><Relationship Id="rId50" Type="http://schemas.openxmlformats.org/officeDocument/2006/relationships/image" Target="../media/image55.svg"/><Relationship Id="rId55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21.svg"/><Relationship Id="rId29" Type="http://schemas.openxmlformats.org/officeDocument/2006/relationships/image" Target="../media/image34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40" Type="http://schemas.openxmlformats.org/officeDocument/2006/relationships/image" Target="../media/image45.sv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svg"/><Relationship Id="rId5" Type="http://schemas.openxmlformats.org/officeDocument/2006/relationships/image" Target="../media/image10.png"/><Relationship Id="rId61" Type="http://schemas.openxmlformats.org/officeDocument/2006/relationships/image" Target="../media/image66.png"/><Relationship Id="rId19" Type="http://schemas.openxmlformats.org/officeDocument/2006/relationships/image" Target="../media/image2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svg"/><Relationship Id="rId56" Type="http://schemas.openxmlformats.org/officeDocument/2006/relationships/image" Target="../media/image61.svg"/><Relationship Id="rId8" Type="http://schemas.openxmlformats.org/officeDocument/2006/relationships/image" Target="../media/image13.svg"/><Relationship Id="rId51" Type="http://schemas.openxmlformats.org/officeDocument/2006/relationships/image" Target="../media/image56.pn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svg"/><Relationship Id="rId46" Type="http://schemas.openxmlformats.org/officeDocument/2006/relationships/image" Target="../media/image51.svg"/><Relationship Id="rId59" Type="http://schemas.openxmlformats.org/officeDocument/2006/relationships/image" Target="../media/image64.png"/><Relationship Id="rId20" Type="http://schemas.openxmlformats.org/officeDocument/2006/relationships/image" Target="../media/image25.svg"/><Relationship Id="rId41" Type="http://schemas.openxmlformats.org/officeDocument/2006/relationships/image" Target="../media/image46.png"/><Relationship Id="rId54" Type="http://schemas.openxmlformats.org/officeDocument/2006/relationships/image" Target="../media/image59.svg"/><Relationship Id="rId62" Type="http://schemas.openxmlformats.org/officeDocument/2006/relationships/image" Target="../media/image67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" Type="http://schemas.openxmlformats.org/officeDocument/2006/relationships/image" Target="../media/image15.svg"/><Relationship Id="rId31" Type="http://schemas.openxmlformats.org/officeDocument/2006/relationships/image" Target="../media/image36.png"/><Relationship Id="rId44" Type="http://schemas.openxmlformats.org/officeDocument/2006/relationships/image" Target="../media/image49.svg"/><Relationship Id="rId52" Type="http://schemas.openxmlformats.org/officeDocument/2006/relationships/image" Target="../media/image57.svg"/><Relationship Id="rId60" Type="http://schemas.openxmlformats.org/officeDocument/2006/relationships/image" Target="../media/image6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81.sv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24" Type="http://schemas.openxmlformats.org/officeDocument/2006/relationships/image" Target="../media/image89.sv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svg"/><Relationship Id="rId19" Type="http://schemas.openxmlformats.org/officeDocument/2006/relationships/image" Target="../media/image84.pn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Relationship Id="rId22" Type="http://schemas.openxmlformats.org/officeDocument/2006/relationships/image" Target="../media/image8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ibo.sharepoint.com/:p:/r/sites/SYS-SC1/Marketing/_layouts/15/Doc.aspx?sourcedoc=%7B8AD98431-04DB-430E-83D0-433E80A3DC16%7D&amp;file=WoT.pptx&amp;action=edit&amp;mobileredirect=true" TargetMode="External"/><Relationship Id="rId3" Type="http://schemas.openxmlformats.org/officeDocument/2006/relationships/image" Target="../media/image93.png"/><Relationship Id="rId7" Type="http://schemas.openxmlformats.org/officeDocument/2006/relationships/hyperlink" Target="https://stibo.sharepoint.com/:p:/r/sites/SYS-SC1/ProductStrategy/Marketing%20Templates/WoT.pptx?d=wfc9f513f23db4680abcd12db2b2ab9b3&amp;csf=1&amp;web=1&amp;e=JaiXKf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ibo.sharepoint.com/sites/SYS-SC1/Marketing/Marketing%20Image%20Gallery%20New/Forms/Thumbnails.aspx?viewid=1fbe4437%2D6bed%2D4b31%2Dbc40%2D74754fe299fa" TargetMode="External"/><Relationship Id="rId5" Type="http://schemas.openxmlformats.org/officeDocument/2006/relationships/hyperlink" Target="https://stibo.sharepoint.com/sites/SYS-SC1/ProductStrategy/PublishingImages/Forms/Thumbnails.aspx" TargetMode="External"/><Relationship Id="rId4" Type="http://schemas.openxmlformats.org/officeDocument/2006/relationships/hyperlink" Target="https://stibo.sharepoint.com/sites/SYS-SC1/ProductStrategy/Icon%20Library/Forms/Thumbnails.aspx" TargetMode="External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52081-B541-4432-BCF8-D7CB10B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Python or a Brief History of Computer Languages.</a:t>
            </a:r>
          </a:p>
        </p:txBody>
      </p:sp>
    </p:spTree>
    <p:extLst>
      <p:ext uri="{BB962C8B-B14F-4D97-AF65-F5344CB8AC3E}">
        <p14:creationId xmlns:p14="http://schemas.microsoft.com/office/powerpoint/2010/main" val="411297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A418B8A-8C34-1C45-BF7E-5302959DA3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168" y="0"/>
            <a:ext cx="12159664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296608-FF4E-4546-9BB7-9BFEF38F7683}"/>
              </a:ext>
            </a:extLst>
          </p:cNvPr>
          <p:cNvCxnSpPr/>
          <p:nvPr/>
        </p:nvCxnSpPr>
        <p:spPr>
          <a:xfrm>
            <a:off x="571500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2EB35-F2F0-7B4D-8ACD-E345BC0EBC9F}"/>
              </a:ext>
            </a:extLst>
          </p:cNvPr>
          <p:cNvCxnSpPr/>
          <p:nvPr/>
        </p:nvCxnSpPr>
        <p:spPr>
          <a:xfrm>
            <a:off x="11605945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EA4832-8472-134D-A032-242E206DE2A1}"/>
              </a:ext>
            </a:extLst>
          </p:cNvPr>
          <p:cNvCxnSpPr/>
          <p:nvPr/>
        </p:nvCxnSpPr>
        <p:spPr>
          <a:xfrm>
            <a:off x="16168" y="60720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513A7AC-5C95-4243-9847-F412C22D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Margins and footers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DE29DB-5908-5143-9885-F9EEE8374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27"/>
          <a:stretch/>
        </p:blipFill>
        <p:spPr>
          <a:xfrm>
            <a:off x="1651976" y="1536104"/>
            <a:ext cx="9931467" cy="1892896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60CD8BD-7E5B-EC4E-BB7C-D4FED6FE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F78847-1F3A-1E4D-8E58-68A697E8358B}"/>
              </a:ext>
            </a:extLst>
          </p:cNvPr>
          <p:cNvGrpSpPr/>
          <p:nvPr/>
        </p:nvGrpSpPr>
        <p:grpSpPr>
          <a:xfrm>
            <a:off x="581026" y="4160378"/>
            <a:ext cx="11002419" cy="1358900"/>
            <a:chOff x="1650927" y="4359423"/>
            <a:chExt cx="8561438" cy="1358900"/>
          </a:xfrm>
        </p:grpSpPr>
        <p:sp>
          <p:nvSpPr>
            <p:cNvPr id="14" name="Rectangular Callout 13">
              <a:extLst>
                <a:ext uri="{FF2B5EF4-FFF2-40B4-BE49-F238E27FC236}">
                  <a16:creationId xmlns:a16="http://schemas.microsoft.com/office/drawing/2014/main" id="{4DDE48D2-D96F-6948-8D8F-3DFECA71CB17}"/>
                </a:ext>
              </a:extLst>
            </p:cNvPr>
            <p:cNvSpPr/>
            <p:nvPr/>
          </p:nvSpPr>
          <p:spPr>
            <a:xfrm rot="10800000" flipH="1">
              <a:off x="6019727" y="4359423"/>
              <a:ext cx="4192638" cy="1358900"/>
            </a:xfrm>
            <a:prstGeom prst="wedgeRectCallout">
              <a:avLst>
                <a:gd name="adj1" fmla="val -30458"/>
                <a:gd name="adj2" fmla="val 113902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ular Callout 19">
              <a:extLst>
                <a:ext uri="{FF2B5EF4-FFF2-40B4-BE49-F238E27FC236}">
                  <a16:creationId xmlns:a16="http://schemas.microsoft.com/office/drawing/2014/main" id="{BB109A88-37E3-244C-BCAA-989828B8AA75}"/>
                </a:ext>
              </a:extLst>
            </p:cNvPr>
            <p:cNvSpPr/>
            <p:nvPr/>
          </p:nvSpPr>
          <p:spPr>
            <a:xfrm rot="10800000" flipH="1" flipV="1">
              <a:off x="1650927" y="4359423"/>
              <a:ext cx="4192638" cy="1358900"/>
            </a:xfrm>
            <a:prstGeom prst="wedgeRectCallout">
              <a:avLst>
                <a:gd name="adj1" fmla="val -7359"/>
                <a:gd name="adj2" fmla="val 114836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90E659B9-A932-F74E-AA72-F03D2584E380}"/>
              </a:ext>
            </a:extLst>
          </p:cNvPr>
          <p:cNvSpPr txBox="1">
            <a:spLocks/>
          </p:cNvSpPr>
          <p:nvPr/>
        </p:nvSpPr>
        <p:spPr>
          <a:xfrm>
            <a:off x="608555" y="4199165"/>
            <a:ext cx="5360486" cy="1281996"/>
          </a:xfrm>
          <a:prstGeom prst="rect">
            <a:avLst/>
          </a:prstGeom>
        </p:spPr>
        <p:txBody>
          <a:bodyPr vert="horz" lIns="182880" tIns="182880" rIns="182880" bIns="182880" rtlCol="0" anchor="ctr" anchorCtr="0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1"/>
                </a:solidFill>
              </a:rPr>
              <a:t>Ensure footers are relevant and consistent. </a:t>
            </a:r>
            <a:r>
              <a:rPr lang="en-US" dirty="0">
                <a:solidFill>
                  <a:schemeClr val="accent1"/>
                </a:solidFill>
              </a:rPr>
              <a:t>Always include a footer.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AA67D7-5026-7048-9AAA-91B4A150B68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84692" y="4199165"/>
            <a:ext cx="5196108" cy="1281996"/>
          </a:xfrm>
        </p:spPr>
        <p:txBody>
          <a:bodyPr lIns="182880" tIns="182880" rIns="182880" bIns="182880" anchor="ctr" anchorCtr="0"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Stay within the margins. </a:t>
            </a:r>
            <a:r>
              <a:rPr lang="en-US" dirty="0">
                <a:solidFill>
                  <a:schemeClr val="accent1"/>
                </a:solidFill>
              </a:rPr>
              <a:t>Find the margins in the View menu and click on Guides.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37A896-C122-B943-B4BA-8B198A251C35}"/>
              </a:ext>
            </a:extLst>
          </p:cNvPr>
          <p:cNvCxnSpPr/>
          <p:nvPr/>
        </p:nvCxnSpPr>
        <p:spPr>
          <a:xfrm>
            <a:off x="16168" y="15254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DE4BA76-4BC8-4587-8DB8-F98F7930B20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42394309"/>
              </p:ext>
            </p:extLst>
          </p:nvPr>
        </p:nvGraphicFramePr>
        <p:xfrm>
          <a:off x="371475" y="1143000"/>
          <a:ext cx="11261725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A8943B0-0688-4D6D-B54C-304FF4C232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70172529"/>
              </p:ext>
            </p:extLst>
          </p:nvPr>
        </p:nvGraphicFramePr>
        <p:xfrm>
          <a:off x="56197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EB0D40E-84F0-4395-933A-830EAA795D6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1357956"/>
              </p:ext>
            </p:extLst>
          </p:nvPr>
        </p:nvGraphicFramePr>
        <p:xfrm>
          <a:off x="619442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94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0E75502-7808-4CC5-AC01-CC041339F6F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9219785"/>
              </p:ext>
            </p:extLst>
          </p:nvPr>
        </p:nvGraphicFramePr>
        <p:xfrm>
          <a:off x="561975" y="1524000"/>
          <a:ext cx="11071225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6C57DE-AA02-FF4D-A333-157D497C5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30" y="1491948"/>
            <a:ext cx="735599" cy="7355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C8DCA6-3E5B-5D4A-9EA1-D0353F3A5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6157" y="1491948"/>
            <a:ext cx="735599" cy="7355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9974F62-81C4-9C4C-A977-1DC66362B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884" y="1491948"/>
            <a:ext cx="735599" cy="7355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32A9C5A-E1B7-5545-82F9-C9F14EE53F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1611" y="1491948"/>
            <a:ext cx="735599" cy="7355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5192EE1-C660-5943-849C-18D22479F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9338" y="1491948"/>
            <a:ext cx="735599" cy="7355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DCE530D-E430-0640-BF21-EB55BEDB48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7065" y="1491948"/>
            <a:ext cx="735599" cy="7355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FD44CE2-B7A8-8E4A-B699-F73BD0AF3C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04792" y="1491948"/>
            <a:ext cx="735599" cy="7355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F3C9A52-48BC-504E-BD44-3E1B58A0BD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22519" y="1491948"/>
            <a:ext cx="735599" cy="7355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6B5A7D8-5B00-244F-A6CE-DAD0665B25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40246" y="1491948"/>
            <a:ext cx="735599" cy="73559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EE09B91-810B-694F-9E09-AF531A1023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7971" y="1491948"/>
            <a:ext cx="735599" cy="73559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437B4D3-C69F-304B-915E-563D31476F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4005" y="3024033"/>
            <a:ext cx="735599" cy="73559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F36D313-6867-9245-8E0C-A93A52E217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12223" y="3024033"/>
            <a:ext cx="735599" cy="73559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055DADC-5AF2-B045-8CD2-DA97DACA7B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30441" y="3024033"/>
            <a:ext cx="735599" cy="73559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5B6296B-799D-344F-909E-7316F8C0A38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48659" y="3024033"/>
            <a:ext cx="735599" cy="73559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40B48C5-E0DE-FF44-9E19-618939CE7D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166877" y="3024033"/>
            <a:ext cx="735599" cy="73559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1B7A39C-1EB3-B647-BD65-2B883B62419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285095" y="3024033"/>
            <a:ext cx="735599" cy="73559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5454AEC-2079-774D-9DC5-8829E7AA33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403313" y="3024033"/>
            <a:ext cx="735599" cy="73559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4983FE8-3A6E-2A43-9032-5D0241CB13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521531" y="3024033"/>
            <a:ext cx="735599" cy="73559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CEC2EFA-441D-1547-A518-42400D47064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639749" y="3024033"/>
            <a:ext cx="735599" cy="73559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BA15A3F-78CF-4E44-A0A6-FFF2250A540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757971" y="3024033"/>
            <a:ext cx="735599" cy="73559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AA53DFB-28C0-3948-B6C9-A3B7C0DA10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01240" y="4556118"/>
            <a:ext cx="735599" cy="7355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4C5D1A0-62C1-874D-862A-2135D6DFC7C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818655" y="4556118"/>
            <a:ext cx="735599" cy="7355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B9B3795-C5DB-DD45-9ECD-568B8C5ABF2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936070" y="4556118"/>
            <a:ext cx="735599" cy="73559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E7B475E-FEF3-9E48-BD17-7DD71462D34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053485" y="4556118"/>
            <a:ext cx="735599" cy="73559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8971B84-F73E-0B40-AD75-61F8A8935A6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170900" y="4556118"/>
            <a:ext cx="735599" cy="73559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8E8A271-2DA6-FE4A-928B-6C37151B036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288315" y="4556118"/>
            <a:ext cx="735599" cy="735599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A36056A-C86A-5F48-BB5E-1CC6519C671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405730" y="4556118"/>
            <a:ext cx="735599" cy="73559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D104FB56-1478-1F49-AACD-D1308F3DD79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523145" y="4556118"/>
            <a:ext cx="735599" cy="73559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57D683EF-B606-BC4B-AF55-B57D34C4C96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640560" y="4556118"/>
            <a:ext cx="735599" cy="73559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03972262-1F4D-294E-B06F-E5621A87B62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57971" y="4556118"/>
            <a:ext cx="735599" cy="73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62499-BA82-6940-80C0-7AFD83E80D43}"/>
              </a:ext>
            </a:extLst>
          </p:cNvPr>
          <p:cNvSpPr txBox="1"/>
          <p:nvPr/>
        </p:nvSpPr>
        <p:spPr>
          <a:xfrm>
            <a:off x="7012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360°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29C150-EC35-B747-A3FC-34C010F9D5A9}"/>
              </a:ext>
            </a:extLst>
          </p:cNvPr>
          <p:cNvSpPr txBox="1"/>
          <p:nvPr/>
        </p:nvSpPr>
        <p:spPr>
          <a:xfrm>
            <a:off x="18222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Consolidate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415364-DB82-F74B-BEAC-26390A61CC9F}"/>
              </a:ext>
            </a:extLst>
          </p:cNvPr>
          <p:cNvSpPr txBox="1"/>
          <p:nvPr/>
        </p:nvSpPr>
        <p:spPr>
          <a:xfrm>
            <a:off x="29435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Award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369C3D-449B-5D44-8E30-2E754955C22F}"/>
              </a:ext>
            </a:extLst>
          </p:cNvPr>
          <p:cNvSpPr txBox="1"/>
          <p:nvPr/>
        </p:nvSpPr>
        <p:spPr>
          <a:xfrm>
            <a:off x="40645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Barcode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0C797A-107A-A34E-A8C2-8D81F56A0376}"/>
              </a:ext>
            </a:extLst>
          </p:cNvPr>
          <p:cNvSpPr txBox="1"/>
          <p:nvPr/>
        </p:nvSpPr>
        <p:spPr>
          <a:xfrm>
            <a:off x="518560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Brain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1F3A9E-9E01-8B4C-84E1-6A0E07102C02}"/>
              </a:ext>
            </a:extLst>
          </p:cNvPr>
          <p:cNvSpPr txBox="1"/>
          <p:nvPr/>
        </p:nvSpPr>
        <p:spPr>
          <a:xfrm>
            <a:off x="6306635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Briefcase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8E414C-79B4-3842-BE5A-2561D5DFCC41}"/>
              </a:ext>
            </a:extLst>
          </p:cNvPr>
          <p:cNvSpPr txBox="1"/>
          <p:nvPr/>
        </p:nvSpPr>
        <p:spPr>
          <a:xfrm>
            <a:off x="7427667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Governance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90417C-A285-6746-9E17-833112245403}"/>
              </a:ext>
            </a:extLst>
          </p:cNvPr>
          <p:cNvSpPr txBox="1"/>
          <p:nvPr/>
        </p:nvSpPr>
        <p:spPr>
          <a:xfrm>
            <a:off x="854869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730A92-091C-F040-BE67-BEE50D138B75}"/>
              </a:ext>
            </a:extLst>
          </p:cNvPr>
          <p:cNvSpPr txBox="1"/>
          <p:nvPr/>
        </p:nvSpPr>
        <p:spPr>
          <a:xfrm>
            <a:off x="966973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Delivery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F9D266-70A5-9E49-86E2-E6F65A49C6E7}"/>
              </a:ext>
            </a:extLst>
          </p:cNvPr>
          <p:cNvSpPr txBox="1"/>
          <p:nvPr/>
        </p:nvSpPr>
        <p:spPr>
          <a:xfrm>
            <a:off x="1079076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Digital </a:t>
            </a:r>
            <a:b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Transformation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714C5A-C737-EB42-84FD-3001C3A967D0}"/>
              </a:ext>
            </a:extLst>
          </p:cNvPr>
          <p:cNvSpPr txBox="1"/>
          <p:nvPr/>
        </p:nvSpPr>
        <p:spPr>
          <a:xfrm>
            <a:off x="7012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New Document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7B96D8-429C-554A-801A-D700183EF541}"/>
              </a:ext>
            </a:extLst>
          </p:cNvPr>
          <p:cNvSpPr txBox="1"/>
          <p:nvPr/>
        </p:nvSpPr>
        <p:spPr>
          <a:xfrm>
            <a:off x="18222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Employee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7C2D4B-F24B-0547-AA1B-8B42F567C07E}"/>
              </a:ext>
            </a:extLst>
          </p:cNvPr>
          <p:cNvSpPr txBox="1"/>
          <p:nvPr/>
        </p:nvSpPr>
        <p:spPr>
          <a:xfrm>
            <a:off x="29435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Personalization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E146A0-6822-D64E-B93D-2F9219AEF2F9}"/>
              </a:ext>
            </a:extLst>
          </p:cNvPr>
          <p:cNvSpPr txBox="1"/>
          <p:nvPr/>
        </p:nvSpPr>
        <p:spPr>
          <a:xfrm>
            <a:off x="40645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Gear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6389A7-40EB-784C-B80D-CFA76B78CB2F}"/>
              </a:ext>
            </a:extLst>
          </p:cNvPr>
          <p:cNvSpPr txBox="1"/>
          <p:nvPr/>
        </p:nvSpPr>
        <p:spPr>
          <a:xfrm>
            <a:off x="518560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Handshake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DEE55D-BE91-B44B-B678-E67A6819FA03}"/>
              </a:ext>
            </a:extLst>
          </p:cNvPr>
          <p:cNvSpPr txBox="1"/>
          <p:nvPr/>
        </p:nvSpPr>
        <p:spPr>
          <a:xfrm>
            <a:off x="6306635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Analyze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C3D87A-8A21-884F-A328-07EA089A3D34}"/>
              </a:ext>
            </a:extLst>
          </p:cNvPr>
          <p:cNvSpPr txBox="1"/>
          <p:nvPr/>
        </p:nvSpPr>
        <p:spPr>
          <a:xfrm>
            <a:off x="7427667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Hierarchy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7C4A56-341C-6646-B426-177D7562B199}"/>
              </a:ext>
            </a:extLst>
          </p:cNvPr>
          <p:cNvSpPr txBox="1"/>
          <p:nvPr/>
        </p:nvSpPr>
        <p:spPr>
          <a:xfrm>
            <a:off x="854869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Location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831A95-4025-BB49-A546-5271186E189A}"/>
              </a:ext>
            </a:extLst>
          </p:cNvPr>
          <p:cNvSpPr txBox="1"/>
          <p:nvPr/>
        </p:nvSpPr>
        <p:spPr>
          <a:xfrm>
            <a:off x="966973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Messages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87A230-451F-B142-B63D-1E1C8A85EFAC}"/>
              </a:ext>
            </a:extLst>
          </p:cNvPr>
          <p:cNvSpPr txBox="1"/>
          <p:nvPr/>
        </p:nvSpPr>
        <p:spPr>
          <a:xfrm>
            <a:off x="1079076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0EAC47-1BDE-BF4C-BE31-559A026DC711}"/>
              </a:ext>
            </a:extLst>
          </p:cNvPr>
          <p:cNvSpPr txBox="1"/>
          <p:nvPr/>
        </p:nvSpPr>
        <p:spPr>
          <a:xfrm>
            <a:off x="7012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Dashboard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6C651-8F78-A14D-8C43-AE794D3A227F}"/>
              </a:ext>
            </a:extLst>
          </p:cNvPr>
          <p:cNvSpPr txBox="1"/>
          <p:nvPr/>
        </p:nvSpPr>
        <p:spPr>
          <a:xfrm>
            <a:off x="18222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Server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F257B5-3732-574F-93FA-896B8D1DDE54}"/>
              </a:ext>
            </a:extLst>
          </p:cNvPr>
          <p:cNvSpPr txBox="1"/>
          <p:nvPr/>
        </p:nvSpPr>
        <p:spPr>
          <a:xfrm>
            <a:off x="29435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Retail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8915EB-768E-FB4C-9D54-28C417482948}"/>
              </a:ext>
            </a:extLst>
          </p:cNvPr>
          <p:cNvSpPr txBox="1"/>
          <p:nvPr/>
        </p:nvSpPr>
        <p:spPr>
          <a:xfrm>
            <a:off x="40645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Shopping Cart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FFDE9B-65F0-E645-8504-095BAEF73AA7}"/>
              </a:ext>
            </a:extLst>
          </p:cNvPr>
          <p:cNvSpPr txBox="1"/>
          <p:nvPr/>
        </p:nvSpPr>
        <p:spPr>
          <a:xfrm>
            <a:off x="518560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Handcart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EC4BA9-AD22-C14F-808B-8DDE5AA98A6C}"/>
              </a:ext>
            </a:extLst>
          </p:cNvPr>
          <p:cNvSpPr txBox="1"/>
          <p:nvPr/>
        </p:nvSpPr>
        <p:spPr>
          <a:xfrm>
            <a:off x="6306635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Arrows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1FD689-FED8-D242-A16A-97C860FCF7F4}"/>
              </a:ext>
            </a:extLst>
          </p:cNvPr>
          <p:cNvSpPr txBox="1"/>
          <p:nvPr/>
        </p:nvSpPr>
        <p:spPr>
          <a:xfrm>
            <a:off x="7427667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Tag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56D010-6663-EA42-A11E-1F8F7D0CB348}"/>
              </a:ext>
            </a:extLst>
          </p:cNvPr>
          <p:cNvSpPr txBox="1"/>
          <p:nvPr/>
        </p:nvSpPr>
        <p:spPr>
          <a:xfrm>
            <a:off x="854869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Bullseye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F264D9-A13F-AA4E-A48A-2533223CB704}"/>
              </a:ext>
            </a:extLst>
          </p:cNvPr>
          <p:cNvSpPr txBox="1"/>
          <p:nvPr/>
        </p:nvSpPr>
        <p:spPr>
          <a:xfrm>
            <a:off x="966973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Thumbs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1DA071-EB7D-3346-9C7D-73426D65FA42}"/>
              </a:ext>
            </a:extLst>
          </p:cNvPr>
          <p:cNvSpPr txBox="1"/>
          <p:nvPr/>
        </p:nvSpPr>
        <p:spPr>
          <a:xfrm>
            <a:off x="1079076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41999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2F96E4-6BAC-0F43-8048-3EAD1062E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801" y="1684876"/>
            <a:ext cx="1765300" cy="419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62E0F4A-3130-2D4A-857A-625B00EB1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715" y="1684876"/>
            <a:ext cx="1498600" cy="4191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19C5DDB-31D4-7244-9A88-4B90980D8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9152" y="1684008"/>
            <a:ext cx="1727200" cy="4191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758977-073A-3045-BF8F-E7A585DAD3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801" y="2736481"/>
            <a:ext cx="2260600" cy="4191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133F43-C87A-D24B-9371-5A56124F94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92" y="2740896"/>
            <a:ext cx="2095500" cy="4191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BC1C798-0C08-8E49-A046-5C28A7E29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5715" y="2741475"/>
            <a:ext cx="2095500" cy="4191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54886DC-1345-7E4E-B0D6-CB832CA9DB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801" y="3788086"/>
            <a:ext cx="2222500" cy="4191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839F7B7-BE78-A14D-9950-4D6203A7AF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75715" y="3798074"/>
            <a:ext cx="2095500" cy="419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CC7D746-676F-FF48-80B3-989712AEB3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15692" y="3797784"/>
            <a:ext cx="2286000" cy="419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DDEEBF4-AE47-CE4E-990C-DA23EB7F54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801" y="4839691"/>
            <a:ext cx="2768600" cy="4191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ABD675D-0552-4643-BBBB-B287B3BE80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75715" y="4854673"/>
            <a:ext cx="1638300" cy="4191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8CEB1A3-CD9B-8E4D-AAF4-04CBA96307B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15692" y="4854673"/>
            <a:ext cx="1663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6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C5C23-89E2-4787-9275-0E5166C8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931B6-DBE8-4776-AF7A-AE609A4F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9A134-1C7F-4AD8-8BCE-019CFFCBD5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Asset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61591-A84A-4290-BA4E-A55DF1C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icons and </a:t>
            </a:r>
            <a:r>
              <a:rPr lang="en-US" dirty="0" err="1"/>
              <a:t>WoT</a:t>
            </a:r>
            <a:r>
              <a:rPr lang="en-US" dirty="0"/>
              <a:t> slides</a:t>
            </a:r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AEE09F1-5779-4E44-918F-5F50AA921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6"/>
          <a:stretch/>
        </p:blipFill>
        <p:spPr>
          <a:xfrm>
            <a:off x="561976" y="1524001"/>
            <a:ext cx="3563938" cy="16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3607A-467B-45A8-AFCC-5CA6988E1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0"/>
          <a:stretch/>
        </p:blipFill>
        <p:spPr>
          <a:xfrm>
            <a:off x="4313239" y="1524000"/>
            <a:ext cx="3563938" cy="17145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3695DAC-027C-4842-8AAF-1CADD91BFA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3424394"/>
            <a:ext cx="3563940" cy="762000"/>
          </a:xfr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200"/>
              </a:spcAft>
              <a:buNone/>
            </a:pPr>
            <a:r>
              <a:rPr lang="en-US" sz="1400" dirty="0"/>
              <a:t>Follow the link to access the</a:t>
            </a:r>
            <a:br>
              <a:rPr lang="en-US" sz="1400" dirty="0"/>
            </a:br>
            <a:r>
              <a:rPr lang="en-US" sz="1400" b="1" dirty="0">
                <a:hlinkClick r:id="rId4"/>
              </a:rPr>
              <a:t>icon library</a:t>
            </a:r>
            <a:endParaRPr lang="en-US" sz="1400" b="1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C9DA361-F98F-427F-8481-78FF7A33C4C7}"/>
              </a:ext>
            </a:extLst>
          </p:cNvPr>
          <p:cNvSpPr txBox="1">
            <a:spLocks/>
          </p:cNvSpPr>
          <p:nvPr/>
        </p:nvSpPr>
        <p:spPr>
          <a:xfrm>
            <a:off x="4312341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5"/>
              </a:rPr>
              <a:t>image library</a:t>
            </a:r>
            <a:endParaRPr lang="en-GB" sz="1400" b="1" dirty="0">
              <a:hlinkClick r:id="rId6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7812309-36D0-41BD-9D10-C6FA68F5DE94}"/>
              </a:ext>
            </a:extLst>
          </p:cNvPr>
          <p:cNvSpPr txBox="1">
            <a:spLocks/>
          </p:cNvSpPr>
          <p:nvPr/>
        </p:nvSpPr>
        <p:spPr>
          <a:xfrm>
            <a:off x="8064500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7"/>
              </a:rPr>
              <a:t>Window of Transparency slides</a:t>
            </a:r>
            <a:endParaRPr lang="en-GB" sz="1400" b="1" dirty="0">
              <a:hlinkClick r:id="rId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23FEFA-53CE-4894-8034-D384702FB4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247"/>
          <a:stretch/>
        </p:blipFill>
        <p:spPr>
          <a:xfrm>
            <a:off x="8064500" y="1519393"/>
            <a:ext cx="3563937" cy="17191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4A7A16-7E43-422A-8FA8-EC8FFBD1CF89}"/>
              </a:ext>
            </a:extLst>
          </p:cNvPr>
          <p:cNvSpPr/>
          <p:nvPr/>
        </p:nvSpPr>
        <p:spPr>
          <a:xfrm rot="10800000">
            <a:off x="371475" y="2286000"/>
            <a:ext cx="11444288" cy="952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378A8E1-6DA4-443D-9E80-B6AB5C30F220}"/>
              </a:ext>
            </a:extLst>
          </p:cNvPr>
          <p:cNvSpPr/>
          <p:nvPr/>
        </p:nvSpPr>
        <p:spPr>
          <a:xfrm>
            <a:off x="569137" y="4000500"/>
            <a:ext cx="8246251" cy="1333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6EF837D-C12B-4556-B3B3-2CFC895F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673AF59-0CDC-4C5E-8564-F1ABF130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0109C-76B9-4E97-99DF-8B21BC0994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Toolbox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8C421-169E-4C3B-B9B3-694A1C2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Textboxes and arrows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1C6CB-00AD-463C-B05C-984A70BD1F99}"/>
              </a:ext>
            </a:extLst>
          </p:cNvPr>
          <p:cNvSpPr/>
          <p:nvPr/>
        </p:nvSpPr>
        <p:spPr>
          <a:xfrm>
            <a:off x="569137" y="5524503"/>
            <a:ext cx="2618563" cy="571496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4E00"/>
                </a:solidFill>
              </a:rPr>
              <a:t>Orange border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F8A0F2-13DD-4F3C-BD9A-27811BEE5C06}"/>
              </a:ext>
            </a:extLst>
          </p:cNvPr>
          <p:cNvSpPr/>
          <p:nvPr/>
        </p:nvSpPr>
        <p:spPr>
          <a:xfrm>
            <a:off x="3378606" y="5524503"/>
            <a:ext cx="2622144" cy="57149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Blue border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C55667-F8F0-483B-BBB9-DEDB9CB231CD}"/>
              </a:ext>
            </a:extLst>
          </p:cNvPr>
          <p:cNvSpPr/>
          <p:nvPr/>
        </p:nvSpPr>
        <p:spPr>
          <a:xfrm>
            <a:off x="6189664" y="5524503"/>
            <a:ext cx="2627314" cy="571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Background Grey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CE2B0D-1C3B-46AD-BAB9-2911E5A16CA1}"/>
              </a:ext>
            </a:extLst>
          </p:cNvPr>
          <p:cNvCxnSpPr/>
          <p:nvPr/>
        </p:nvCxnSpPr>
        <p:spPr>
          <a:xfrm>
            <a:off x="9002714" y="3810000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057C12-6ADF-4BEB-9127-AE3570700A40}"/>
              </a:ext>
            </a:extLst>
          </p:cNvPr>
          <p:cNvCxnSpPr/>
          <p:nvPr/>
        </p:nvCxnSpPr>
        <p:spPr>
          <a:xfrm>
            <a:off x="9002714" y="4253819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A5A5A9-100E-46AB-8065-4F19B5C77423}"/>
              </a:ext>
            </a:extLst>
          </p:cNvPr>
          <p:cNvCxnSpPr/>
          <p:nvPr/>
        </p:nvCxnSpPr>
        <p:spPr>
          <a:xfrm>
            <a:off x="9002714" y="4697638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18917B-5146-4127-9A10-69B2F2028FAD}"/>
              </a:ext>
            </a:extLst>
          </p:cNvPr>
          <p:cNvCxnSpPr/>
          <p:nvPr/>
        </p:nvCxnSpPr>
        <p:spPr>
          <a:xfrm>
            <a:off x="9002714" y="5141457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B52434-1899-44F9-B113-C7F9479412CC}"/>
              </a:ext>
            </a:extLst>
          </p:cNvPr>
          <p:cNvCxnSpPr/>
          <p:nvPr/>
        </p:nvCxnSpPr>
        <p:spPr>
          <a:xfrm>
            <a:off x="9002714" y="5585276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400D0-8D72-4CBE-BBF4-3F6B8AACF3DB}"/>
              </a:ext>
            </a:extLst>
          </p:cNvPr>
          <p:cNvCxnSpPr/>
          <p:nvPr/>
        </p:nvCxnSpPr>
        <p:spPr>
          <a:xfrm>
            <a:off x="9002714" y="6029093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D7B2E-57D7-4548-9FD1-C2A51C4E2EC5}"/>
              </a:ext>
            </a:extLst>
          </p:cNvPr>
          <p:cNvSpPr/>
          <p:nvPr/>
        </p:nvSpPr>
        <p:spPr>
          <a:xfrm>
            <a:off x="9002713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5D754105-210E-4642-8F53-D22F41D72DBC}"/>
              </a:ext>
            </a:extLst>
          </p:cNvPr>
          <p:cNvSpPr/>
          <p:nvPr/>
        </p:nvSpPr>
        <p:spPr>
          <a:xfrm>
            <a:off x="9928397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id="{985ED8DB-BD89-44BD-A0A5-4AC6F19A9FC1}"/>
              </a:ext>
            </a:extLst>
          </p:cNvPr>
          <p:cNvSpPr/>
          <p:nvPr/>
        </p:nvSpPr>
        <p:spPr>
          <a:xfrm>
            <a:off x="10877549" y="1520502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3">
            <a:extLst>
              <a:ext uri="{FF2B5EF4-FFF2-40B4-BE49-F238E27FC236}">
                <a16:creationId xmlns:a16="http://schemas.microsoft.com/office/drawing/2014/main" id="{96B2D6A6-3602-4E4B-8B59-54A281545507}"/>
              </a:ext>
            </a:extLst>
          </p:cNvPr>
          <p:cNvSpPr/>
          <p:nvPr/>
        </p:nvSpPr>
        <p:spPr>
          <a:xfrm>
            <a:off x="9015240" y="2667000"/>
            <a:ext cx="732024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CB91728A-7839-43E0-94DA-CF789F4C5AB3}"/>
              </a:ext>
            </a:extLst>
          </p:cNvPr>
          <p:cNvSpPr/>
          <p:nvPr/>
        </p:nvSpPr>
        <p:spPr>
          <a:xfrm>
            <a:off x="9940925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30D5E98A-1DF6-4388-A71A-248CE146CC0C}"/>
              </a:ext>
            </a:extLst>
          </p:cNvPr>
          <p:cNvSpPr/>
          <p:nvPr/>
        </p:nvSpPr>
        <p:spPr>
          <a:xfrm>
            <a:off x="10877549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F3208-B44B-48FD-8762-A85AC745817F}"/>
              </a:ext>
            </a:extLst>
          </p:cNvPr>
          <p:cNvSpPr txBox="1"/>
          <p:nvPr/>
        </p:nvSpPr>
        <p:spPr>
          <a:xfrm>
            <a:off x="569137" y="1524001"/>
            <a:ext cx="2618563" cy="2285999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txBody>
          <a:bodyPr wrap="square" lIns="180000" tIns="0" rtlCol="0">
            <a:noAutofit/>
          </a:bodyPr>
          <a:lstStyle/>
          <a:p>
            <a:pPr algn="l"/>
            <a:r>
              <a:rPr lang="en-US" sz="6400" b="1" dirty="0">
                <a:solidFill>
                  <a:srgbClr val="FF4E00"/>
                </a:solidFill>
                <a:latin typeface="+mj-lt"/>
              </a:rPr>
              <a:t>XX%</a:t>
            </a:r>
          </a:p>
          <a:p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Text explaining the impressive number. We can get into some</a:t>
            </a:r>
            <a:b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details!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3B4702-FFDD-4253-8BD3-3B93C3909DF2}"/>
              </a:ext>
            </a:extLst>
          </p:cNvPr>
          <p:cNvSpPr/>
          <p:nvPr/>
        </p:nvSpPr>
        <p:spPr>
          <a:xfrm>
            <a:off x="3378606" y="1524001"/>
            <a:ext cx="1685519" cy="2285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>
              <a:spcAft>
                <a:spcPts val="600"/>
              </a:spcAft>
            </a:pPr>
            <a:r>
              <a:rPr lang="en-US" b="1" dirty="0">
                <a:latin typeface="+mj-lt"/>
              </a:rPr>
              <a:t>A box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with fill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use with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less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40DD9C-9659-4449-BA8F-E3B831108FB2}"/>
              </a:ext>
            </a:extLst>
          </p:cNvPr>
          <p:cNvSpPr/>
          <p:nvPr/>
        </p:nvSpPr>
        <p:spPr>
          <a:xfrm>
            <a:off x="5251450" y="1529025"/>
            <a:ext cx="3557602" cy="22809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 lvl="0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FF4E00"/>
                </a:solidFill>
              </a:rPr>
              <a:t>Detailed box</a:t>
            </a:r>
          </a:p>
          <a:p>
            <a:pPr lvl="0">
              <a:defRPr/>
            </a:pPr>
            <a:r>
              <a:rPr lang="en-US" sz="1400" dirty="0">
                <a:solidFill>
                  <a:schemeClr val="tx1"/>
                </a:solidFill>
              </a:rPr>
              <a:t>With a 14 point size we can write a lot but take care in visual presentations as this will derail your audience and they will read on instead of listening.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FB4772-2E34-4B57-B286-DA928D3F341E}"/>
              </a:ext>
            </a:extLst>
          </p:cNvPr>
          <p:cNvSpPr/>
          <p:nvPr/>
        </p:nvSpPr>
        <p:spPr>
          <a:xfrm>
            <a:off x="936625" y="4387074"/>
            <a:ext cx="750252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chemeClr val="tx2"/>
                </a:solidFill>
              </a:rPr>
              <a:t>White box </a:t>
            </a:r>
            <a:r>
              <a:rPr lang="en-US" dirty="0">
                <a:solidFill>
                  <a:schemeClr val="tx2"/>
                </a:solidFill>
              </a:rPr>
              <a:t>– works well for placement on a colored background</a:t>
            </a:r>
          </a:p>
        </p:txBody>
      </p:sp>
    </p:spTree>
    <p:extLst>
      <p:ext uri="{BB962C8B-B14F-4D97-AF65-F5344CB8AC3E}">
        <p14:creationId xmlns:p14="http://schemas.microsoft.com/office/powerpoint/2010/main" val="2922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AF742B-19A9-4455-85E9-44E2C6E622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163857-B6DC-47E9-AC7C-BD749225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26001-FA8C-460A-8CC0-BF4C33E6F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0AA7-5DAF-456A-A465-EFEA6DDF12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6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21E7-06FE-439A-9453-67C364C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F09D5-2D9B-435F-B5D1-6658255F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16E4B3-DC4B-46C6-82CD-B2490765AF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382AA3-0B5D-486A-86EF-53EF90FA12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693D175-0856-4E48-8A03-A40939A63C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5BE34-90D4-4B72-B7B4-B6D5B5D0EAB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BAE921B-0C8D-42FE-AEC0-505330439E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7ABA54-4C10-461A-AB8E-4437802649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B19A836-12DD-4751-9D1C-56EBFC1C36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70203E2-30E2-47DE-BDD8-00C24A76DC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1FCE386-73D8-43F7-BCA1-B957AE7C32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31946B8-D2DF-4EE6-A6F8-B0EEBAF1BC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971FD3A-8FC0-499C-B0A9-CC36777AED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08726C1-13D0-4F0E-A6A5-D5607CD2D7A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FF865D8-0876-4580-A6BB-4107061F889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2C4C9C5-B896-4E9A-90AA-1D9DBD54F6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FBC4C6E-60AD-431A-BA3A-3D571AF1DE9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99DF6C1-718C-4048-A180-D6BBB21400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42E4CD-7DC6-41AE-A082-07905BC22C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985E3-6957-4529-B1FD-3731E6E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28CA4-37EF-4C4A-A9D9-6ABA0FDD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D9A2-4D04-46F3-8434-86E03790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5348E7-4049-46B8-B2B4-653C260458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FBCB04D-46BF-49AC-B44F-706A8A320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271EB76-B150-48CB-9105-50C6298080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40C5FA-931F-43CB-A30D-C9FE6D8996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BC72574-9539-4156-9239-7D4CF8272A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78E032E-DC83-4CC8-BC7A-A9552BDB3F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C28530C-7712-4B4C-8B6F-4080FF900A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D95F615-B24B-4411-844A-E97FC890C6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0E13F06-823D-4C72-9A63-F5EE74B4A2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F134A7F-3105-4906-8C8D-2C52C3E40F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EC9BCC4-E876-4812-9AEF-D9ED8EDC3F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6606EA7-B1E1-44D3-A250-DE1F3C981C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CFF4341-6F1A-4AD9-A041-E2BC13773F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B41673-8219-49A1-A512-BC04FE26E0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A30D0FEE-3992-45E9-A01F-3CAFCE8E50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0410415-6584-446E-9023-E30D00C50B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69D428-2844-4FD0-90B3-19EAF6332F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5B1A207A-1F74-4402-96A3-A1A2263121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B7D4727-3340-4FD3-8AF6-A3315A9E07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D03D1219-2DC8-418A-AB99-4882517D7FA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F7265AD-33B7-4425-857F-463A88EF35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96FF69FE-096A-494E-8032-944EE25A6A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6CE36F-29E1-47B7-9324-2A26907DCA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AA82748-70E1-4FEB-B254-B0D4EB2505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D86CE2-50FB-4981-BFA1-71542283D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DC0B0D-1BEB-43EE-9548-B4FC51CD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098C-0AC5-4E1D-A67F-86C62257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035C8-619E-48C6-A9F3-906633EB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C0C19A9-7F9B-4E22-8BD3-1B6E8ECA9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79D6D962-6847-4CA5-B82E-2105A0BF0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017CC632-C118-4DDA-BCD9-2A3F0ACF2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1064101D-89C0-4978-891B-49ED1676BF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BD5ADB4F-3BB1-48C2-B759-F458C23AA8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DAFA844-F379-4291-9FB3-D15B6960E4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690FF3-A7C4-4E57-878E-F9845C097D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FC5E9A01-4418-42C6-9D58-96824F04C4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08539355-0DFF-45C5-AE7E-D0B176188D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65E3DE5E-C747-404E-9CE6-B26457187C9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0B7A0237-73D4-4AB3-AE68-6160D9C9AE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E718984D-5250-4004-8FAA-BD0E1E6045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2BAE4C81-C24C-4759-A807-73863D7ED7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81E2DD84-8E79-4D32-AF3E-E2619CD5F7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2A4C4C76-8A58-433E-A24D-B354E70DEB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B81B8FCD-7631-46C1-8E7F-80E68074C3C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A43BDCF3-67ED-49C0-BD69-25E88B65B5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3CD4C48-B523-43E8-BC9E-F137CA8324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6FB122F2-41FD-43CB-B9C6-F3781F2A41D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CAF1F2E6-45B0-41BC-BBB9-EA3250FBFD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7A286938-B18B-46C1-8B86-390D2BE418C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6E23B0D4-E9BE-4F45-BDB1-CCF2563BF85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30CDF99B-5B8C-4A90-B3E4-B73053A5B8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49B9231C-FCF5-42E1-8E29-A35DE6347C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940CCE07-EC7A-4B81-A2F8-240085D2556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DAB72C1D-6723-4032-816D-86CF3CC3F12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2C4C5D6E-0CAF-4497-9936-2F88BE49253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8A1650CE-A6BA-4CA4-9655-DF5F5957570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D54014AE-16DC-480D-9558-A946F68CD9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A2F3B323-6638-4313-BDB3-A47DE0E8357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6E74782A-6E92-4E84-BD87-88506E205D2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206A06F7-C196-49FD-A62A-FE258DF520A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959730-248F-427F-8AF1-0E8CFF7E04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5D00A4-7ECC-47B5-BFB3-0A7036F6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F3F406-73DD-48FD-9FF2-91DF1F91D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297157-2B97-3C4F-865C-078E9E4A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6306C-3883-1D42-B679-911C61F1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37E72-092F-7546-9D45-2E5D4DF681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444736-1257-E748-A618-E45D010A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the Still (light blue) bullets</a:t>
            </a:r>
          </a:p>
        </p:txBody>
      </p:sp>
    </p:spTree>
    <p:extLst>
      <p:ext uri="{BB962C8B-B14F-4D97-AF65-F5344CB8AC3E}">
        <p14:creationId xmlns:p14="http://schemas.microsoft.com/office/powerpoint/2010/main" val="38961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9CF623-F7A2-914C-AFB2-09387400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0983C-E687-C346-85D6-66EDC7EB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72949-DA33-3E48-B0C6-FF93678ED9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32713-4E72-6A46-8CC6-80EA4287A9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This color has been changed to still (light blue)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FA2CC3-C334-B34A-A6B8-E04AFD7E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slide no longer contains our highlight color</a:t>
            </a:r>
          </a:p>
        </p:txBody>
      </p:sp>
    </p:spTree>
    <p:extLst>
      <p:ext uri="{BB962C8B-B14F-4D97-AF65-F5344CB8AC3E}">
        <p14:creationId xmlns:p14="http://schemas.microsoft.com/office/powerpoint/2010/main" val="41712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17BF-97F1-4A24-A335-8863283A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0719C7-AF13-7145-83DD-5BE5D8CB8290}"/>
              </a:ext>
            </a:extLst>
          </p:cNvPr>
          <p:cNvSpPr txBox="1">
            <a:spLocks/>
          </p:cNvSpPr>
          <p:nvPr/>
        </p:nvSpPr>
        <p:spPr>
          <a:xfrm>
            <a:off x="561975" y="778805"/>
            <a:ext cx="7315200" cy="29822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0">
                <a:solidFill>
                  <a:schemeClr val="tx1"/>
                </a:solidFill>
                <a:latin typeface="Gotham-MediumItalic" pitchFamily="2" charset="0"/>
                <a:ea typeface="+mn-ea"/>
                <a:cs typeface="Gotham-MediumItalic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5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 panose="020B0802040504020204" pitchFamily="34"/>
              <a:ea typeface="Noto Sans Bold" panose="020B0802040504020204" pitchFamily="34"/>
              <a:cs typeface="Noto Sans Bold" panose="020B08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366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heme/theme1.xml><?xml version="1.0" encoding="utf-8"?>
<a:theme xmlns:a="http://schemas.openxmlformats.org/drawingml/2006/main" name="Stibo Systems Office Theme">
  <a:themeElements>
    <a:clrScheme name="Custom 90">
      <a:dk1>
        <a:srgbClr val="000000"/>
      </a:dk1>
      <a:lt1>
        <a:srgbClr val="FFFFFF"/>
      </a:lt1>
      <a:dk2>
        <a:srgbClr val="37464F"/>
      </a:dk2>
      <a:lt2>
        <a:srgbClr val="D6DADB"/>
      </a:lt2>
      <a:accent1>
        <a:srgbClr val="004F5F"/>
      </a:accent1>
      <a:accent2>
        <a:srgbClr val="00ABC1"/>
      </a:accent2>
      <a:accent3>
        <a:srgbClr val="869095"/>
      </a:accent3>
      <a:accent4>
        <a:srgbClr val="40682C"/>
      </a:accent4>
      <a:accent5>
        <a:srgbClr val="8CA481"/>
      </a:accent5>
      <a:accent6>
        <a:srgbClr val="F9D452"/>
      </a:accent6>
      <a:hlink>
        <a:srgbClr val="FF4E00"/>
      </a:hlink>
      <a:folHlink>
        <a:srgbClr val="8690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800" dirty="0" err="1" smtClean="0">
            <a:latin typeface="+mj-lt"/>
            <a:ea typeface="Noto Sans" panose="020B0502040504020204" pitchFamily="34"/>
            <a:cs typeface="Noto Sans" panose="020B0502040504020204" pitchFamily="34"/>
          </a:defRPr>
        </a:defPPr>
      </a:lstStyle>
    </a:txDef>
  </a:objectDefaults>
  <a:extraClrSchemeLst/>
  <a:custClrLst>
    <a:custClr name="Lighthouse">
      <a:srgbClr val="FF4E00"/>
    </a:custClr>
    <a:custClr name="Skagerak">
      <a:srgbClr val="004F5F"/>
    </a:custClr>
    <a:custClr name="Storm">
      <a:srgbClr val="00ABC1"/>
    </a:custClr>
    <a:custClr name="Midnight">
      <a:srgbClr val="37464F"/>
    </a:custClr>
    <a:custClr name="Forest">
      <a:srgbClr val="40682C"/>
    </a:custClr>
    <a:custClr name="Sun">
      <a:srgbClr val="F9D452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Ocean">
      <a:srgbClr val="33727E"/>
    </a:custClr>
    <a:custClr name="Gales">
      <a:srgbClr val="33BBCD"/>
    </a:custClr>
    <a:custClr name="Dark">
      <a:srgbClr val="5F6B72"/>
    </a:custClr>
    <a:custClr name="Meadow">
      <a:srgbClr val="668656"/>
    </a:custClr>
    <a:custClr name="Light">
      <a:srgbClr val="FADD7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Wave">
      <a:srgbClr val="66959F"/>
    </a:custClr>
    <a:custClr name="Wind">
      <a:srgbClr val="66CCD9"/>
    </a:custClr>
    <a:custClr name="Twillight">
      <a:srgbClr val="869095"/>
    </a:custClr>
    <a:custClr name="Grass">
      <a:srgbClr val="8CA481"/>
    </a:custClr>
    <a:custClr name="Flare">
      <a:srgbClr val="FBE59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ide">
      <a:srgbClr val="99B8BE"/>
    </a:custClr>
    <a:custClr name="Breeze">
      <a:srgbClr val="99DDE6"/>
    </a:custClr>
    <a:custClr name="Fog">
      <a:srgbClr val="AEB5B8"/>
    </a:custClr>
    <a:custClr name="Leaf">
      <a:srgbClr val="B2C2AB"/>
    </a:custClr>
    <a:custClr name="Glow">
      <a:srgbClr val="FCEEB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Shore">
      <a:srgbClr val="CCDBDF"/>
    </a:custClr>
    <a:custClr name="Still">
      <a:srgbClr val="CCEEF2"/>
    </a:custClr>
    <a:custClr name="Mist">
      <a:srgbClr val="D6DADB"/>
    </a:custClr>
    <a:custClr name="Moss">
      <a:srgbClr val="D8E0D4"/>
    </a:custClr>
    <a:custClr name="Pale">
      <a:srgbClr val="FDF6DC"/>
    </a:custClr>
  </a:custClrLst>
  <a:extLst>
    <a:ext uri="{05A4C25C-085E-4340-85A3-A5531E510DB2}">
      <thm15:themeFamily xmlns:thm15="http://schemas.microsoft.com/office/thememl/2012/main" name="PowerPoint Template  -  Skrivebeskyttet" id="{C4A2C117-AD2E-4A57-9290-D68AE311C492}" vid="{2BC03966-D9B2-4491-9239-565DE1985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243B66-F975-4DC7-AE2B-D4CEA58BC9C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7E61FA0F7FF43A4EAD76590301DAB" ma:contentTypeVersion="2" ma:contentTypeDescription="Create a new document." ma:contentTypeScope="" ma:versionID="206f04fa9bbd8a804f06b503fbebbee7">
  <xsd:schema xmlns:xsd="http://www.w3.org/2001/XMLSchema" xmlns:xs="http://www.w3.org/2001/XMLSchema" xmlns:p="http://schemas.microsoft.com/office/2006/metadata/properties" xmlns:ns2="87d79efc-3261-457e-86ce-d9aef3110bba" targetNamespace="http://schemas.microsoft.com/office/2006/metadata/properties" ma:root="true" ma:fieldsID="c88f3a735c32ec2e7c1469dc4cc9187b" ns2:_="">
    <xsd:import namespace="87d79efc-3261-457e-86ce-d9aef3110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9efc-3261-457e-86ce-d9aef3110b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7AC77A-2851-4B53-8571-9B4398C8F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54968D-4FB1-4A7D-BC74-4C0C4E4FBF0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6ded01-cbe2-41bd-8b4e-0582f11f6408"/>
    <ds:schemaRef ds:uri="http://schemas.microsoft.com/office/2006/documentManagement/types"/>
    <ds:schemaRef ds:uri="http://schemas.microsoft.com/office/2006/metadata/properties"/>
    <ds:schemaRef ds:uri="e027a089-7aad-4ff6-8c9c-5c9bdfae8fd9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059F042-52D3-421A-9F7B-003FB13D78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9efc-3261-457e-86ce-d9aef3110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SYS PPT template</Template>
  <TotalTime>7</TotalTime>
  <Words>359</Words>
  <Application>Microsoft Office PowerPoint</Application>
  <PresentationFormat>Widescreen</PresentationFormat>
  <Paragraphs>122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Noto Sans</vt:lpstr>
      <vt:lpstr>Noto Sans Bold</vt:lpstr>
      <vt:lpstr>Wingdings</vt:lpstr>
      <vt:lpstr>Stibo Systems Office Theme</vt:lpstr>
      <vt:lpstr>Why Python or a Brief History of Computer Languages.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out the Still (light blue) bullets</vt:lpstr>
      <vt:lpstr>This slide no longer contains our highlight color</vt:lpstr>
      <vt:lpstr>PowerPoint Presentation</vt:lpstr>
      <vt:lpstr>PowerPoint Presentation</vt:lpstr>
      <vt:lpstr>PowerPoint Presentation</vt:lpstr>
      <vt:lpstr>Margins and footers</vt:lpstr>
      <vt:lpstr>Example of graphs</vt:lpstr>
      <vt:lpstr>Example of graphs</vt:lpstr>
      <vt:lpstr>Example of chart</vt:lpstr>
      <vt:lpstr>Popular icons — view full library for more</vt:lpstr>
      <vt:lpstr>Product icons — view full library for more</vt:lpstr>
      <vt:lpstr>Images, icons and WoT slides</vt:lpstr>
      <vt:lpstr>Textboxes and arrows </vt:lpstr>
      <vt:lpstr>PowerPoint Presentation</vt:lpstr>
    </vt:vector>
  </TitlesOfParts>
  <Company>Stibo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Programming &amp; What do I even do?</dc:title>
  <dc:creator>Konstantin Petrov Ivanov</dc:creator>
  <cp:lastModifiedBy>Konstantin Petrov Ivanov</cp:lastModifiedBy>
  <cp:revision>5</cp:revision>
  <dcterms:created xsi:type="dcterms:W3CDTF">2022-11-09T14:32:01Z</dcterms:created>
  <dcterms:modified xsi:type="dcterms:W3CDTF">2022-11-09T15:50:37Z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Owner">
    <vt:lpwstr>169;#Marketing|46706ba1-e0f8-49fe-bfe9-11135760ae2b</vt:lpwstr>
  </property>
  <property fmtid="{D5CDD505-2E9C-101B-9397-08002B2CF9AE}" pid="3" name="Content Language">
    <vt:lpwstr>2;#English (U.S.)|a267aa71-9465-4f4b-8abd-9bfd2424bbbf</vt:lpwstr>
  </property>
  <property fmtid="{D5CDD505-2E9C-101B-9397-08002B2CF9AE}" pid="4" name="h5d58fbd8cc24ec392b6d188d8d37570">
    <vt:lpwstr/>
  </property>
  <property fmtid="{D5CDD505-2E9C-101B-9397-08002B2CF9AE}" pid="5" name="New Market Topic">
    <vt:lpwstr/>
  </property>
  <property fmtid="{D5CDD505-2E9C-101B-9397-08002B2CF9AE}" pid="6" name="Marketing Document Type">
    <vt:lpwstr>583;#Corporate Template|f8dc9b86-b70d-453d-a1ce-ad16f073b569</vt:lpwstr>
  </property>
  <property fmtid="{D5CDD505-2E9C-101B-9397-08002B2CF9AE}" pid="7" name="ContentTypeId">
    <vt:lpwstr>0x01010085D7E61FA0F7FF43A4EAD76590301DAB</vt:lpwstr>
  </property>
  <property fmtid="{D5CDD505-2E9C-101B-9397-08002B2CF9AE}" pid="8" name="Marketing Topic">
    <vt:lpwstr>171;#Corporate Marketing/Branding Material|882a1a4d-e19d-411c-b2e3-d4003e262c0d</vt:lpwstr>
  </property>
  <property fmtid="{D5CDD505-2E9C-101B-9397-08002B2CF9AE}" pid="9" name="STEP Domain">
    <vt:lpwstr/>
  </property>
  <property fmtid="{D5CDD505-2E9C-101B-9397-08002B2CF9AE}" pid="10" name="_dlc_DocIdItemGuid">
    <vt:lpwstr>77567617-eeeb-4dfe-bda5-2089b2252093</vt:lpwstr>
  </property>
  <property fmtid="{D5CDD505-2E9C-101B-9397-08002B2CF9AE}" pid="11" name="Product Area Module">
    <vt:lpwstr/>
  </property>
  <property fmtid="{D5CDD505-2E9C-101B-9397-08002B2CF9AE}" pid="12" name="Marketing Industry (Simple)">
    <vt:lpwstr/>
  </property>
  <property fmtid="{D5CDD505-2E9C-101B-9397-08002B2CF9AE}" pid="13" name="Can be shared with">
    <vt:lpwstr>126;#Customer|517929ff-2e2f-4e6d-b5c2-648e981ff72c;#148;#Partner|82a771a4-3123-49ec-9b2b-8fb52f180cf7;#168;#Stibo Systems|6cc96a09-da86-4d84-8d6f-89cf9fe2305d;#572;#Prospect|d26659dc-f61b-4f26-8645-16f018f44725</vt:lpwstr>
  </property>
  <property fmtid="{D5CDD505-2E9C-101B-9397-08002B2CF9AE}" pid="14" name="Product Area">
    <vt:lpwstr/>
  </property>
  <property fmtid="{D5CDD505-2E9C-101B-9397-08002B2CF9AE}" pid="15" name="Confidentiality Level">
    <vt:lpwstr>99;#Public|8c5c52f7-1e41-41c6-b238-a60cd4050454</vt:lpwstr>
  </property>
  <property fmtid="{D5CDD505-2E9C-101B-9397-08002B2CF9AE}" pid="16" name="Order">
    <vt:r8>265100</vt:r8>
  </property>
  <property fmtid="{D5CDD505-2E9C-101B-9397-08002B2CF9AE}" pid="17" name="j169d80be60d4af0b449bcf355125024">
    <vt:lpwstr>Customer|517929ff-2e2f-4e6d-b5c2-648e981ff72c;Partner|82a771a4-3123-49ec-9b2b-8fb52f180cf7;Stibo Systems|6cc96a09-da86-4d84-8d6f-89cf9fe2305d;Prospect|d26659dc-f61b-4f26-8645-16f018f44725</vt:lpwstr>
  </property>
  <property fmtid="{D5CDD505-2E9C-101B-9397-08002B2CF9AE}" pid="18" name="Archived">
    <vt:bool>false</vt:bool>
  </property>
  <property fmtid="{D5CDD505-2E9C-101B-9397-08002B2CF9AE}" pid="19" name="xd_Signature">
    <vt:bool>false</vt:bool>
  </property>
  <property fmtid="{D5CDD505-2E9C-101B-9397-08002B2CF9AE}" pid="20" name="pd16406597d548b187644e1c9042322e">
    <vt:lpwstr>Corporate Template|f8dc9b86-b70d-453d-a1ce-ad16f073b569</vt:lpwstr>
  </property>
  <property fmtid="{D5CDD505-2E9C-101B-9397-08002B2CF9AE}" pid="21" name="of07ee5d9d0043f993d3b68bc0d1e0ad">
    <vt:lpwstr>Marketing|46706ba1-e0f8-49fe-bfe9-11135760ae2b</vt:lpwstr>
  </property>
  <property fmtid="{D5CDD505-2E9C-101B-9397-08002B2CF9AE}" pid="22" name="xd_ProgID">
    <vt:lpwstr/>
  </property>
  <property fmtid="{D5CDD505-2E9C-101B-9397-08002B2CF9AE}" pid="23" name="h1df1e12fb3046ea9288c57de910d0b7">
    <vt:lpwstr>Corporate Marketing/Branding Material|882a1a4d-e19d-411c-b2e3-d4003e262c0d</vt:lpwstr>
  </property>
  <property fmtid="{D5CDD505-2E9C-101B-9397-08002B2CF9AE}" pid="24" name="o2e5c559e9c44d98a36a6202d94a2827">
    <vt:lpwstr>Public|8c5c52f7-1e41-41c6-b238-a60cd4050454</vt:lpwstr>
  </property>
  <property fmtid="{D5CDD505-2E9C-101B-9397-08002B2CF9AE}" pid="25" name="n73d999c002f496a98dfc7273671f795">
    <vt:lpwstr>English (U.S.)|a267aa71-9465-4f4b-8abd-9bfd2424bbbf</vt:lpwstr>
  </property>
  <property fmtid="{D5CDD505-2E9C-101B-9397-08002B2CF9AE}" pid="26" name="ComplianceAssetId">
    <vt:lpwstr/>
  </property>
  <property fmtid="{D5CDD505-2E9C-101B-9397-08002B2CF9AE}" pid="27" name="TemplateUrl">
    <vt:lpwstr/>
  </property>
  <property fmtid="{D5CDD505-2E9C-101B-9397-08002B2CF9AE}" pid="28" name="_dlc_DocId">
    <vt:lpwstr>SYSSC1-1172168766-32</vt:lpwstr>
  </property>
  <property fmtid="{D5CDD505-2E9C-101B-9397-08002B2CF9AE}" pid="29" name="_ExtendedDescription">
    <vt:lpwstr/>
  </property>
  <property fmtid="{D5CDD505-2E9C-101B-9397-08002B2CF9AE}" pid="30" name="_dlc_DocIdPersistId">
    <vt:bool>false</vt:bool>
  </property>
  <property fmtid="{D5CDD505-2E9C-101B-9397-08002B2CF9AE}" pid="31" name="_dlc_DocIdUrl">
    <vt:lpwstr>https://stibo.sharepoint.com/sites/SYS-SC1/ProductStrategy/_layouts/15/DocIdRedir.aspx?ID=SYSSC1-1172168766-32, SYSSC1-1172168766-32</vt:lpwstr>
  </property>
</Properties>
</file>